
<file path=[Content_Types].xml><?xml version="1.0" encoding="utf-8"?>
<Types xmlns="http://schemas.openxmlformats.org/package/2006/content-types">
  <Override PartName="/ppt/tags/tag8.xml" ContentType="application/vnd.openxmlformats-officedocument.presentationml.tags+xml"/>
  <Override PartName="/ppt/notesSlides/notesSlide2.xml" ContentType="application/vnd.openxmlformats-officedocument.presentationml.notesSlide+xml"/>
  <Override PartName="/ppt/tags/tag104.xml" ContentType="application/vnd.openxmlformats-officedocument.presentationml.tags+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tags/tag89.xml" ContentType="application/vnd.openxmlformats-officedocument.presentationml.tags+xml"/>
  <Override PartName="/ppt/diagrams/quickStyle2.xml" ContentType="application/vnd.openxmlformats-officedocument.drawingml.diagramStyl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tags/tag49.xml" ContentType="application/vnd.openxmlformats-officedocument.presentationml.tags+xml"/>
  <Override PartName="/ppt/tags/tag78.xml" ContentType="application/vnd.openxmlformats-officedocument.presentationml.tags+xml"/>
  <Override PartName="/ppt/tags/tag96.xml" ContentType="application/vnd.openxmlformats-officedocument.presentationml.tags+xml"/>
  <Override PartName="/ppt/tags/tag100.xml" ContentType="application/vnd.openxmlformats-officedocument.presentationml.tag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tags/tag38.xml" ContentType="application/vnd.openxmlformats-officedocument.presentationml.tags+xml"/>
  <Override PartName="/ppt/tags/tag56.xml" ContentType="application/vnd.openxmlformats-officedocument.presentationml.tags+xml"/>
  <Override PartName="/ppt/tags/tag67.xml" ContentType="application/vnd.openxmlformats-officedocument.presentationml.tags+xml"/>
  <Override PartName="/ppt/tags/tag85.xml" ContentType="application/vnd.openxmlformats-officedocument.presentationml.tags+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tags/tag16.xml" ContentType="application/vnd.openxmlformats-officedocument.presentationml.tags+xml"/>
  <Override PartName="/ppt/tags/tag27.xml" ContentType="application/vnd.openxmlformats-officedocument.presentationml.tags+xml"/>
  <Override PartName="/ppt/tags/tag45.xml" ContentType="application/vnd.openxmlformats-officedocument.presentationml.tags+xml"/>
  <Override PartName="/ppt/tags/tag63.xml" ContentType="application/vnd.openxmlformats-officedocument.presentationml.tags+xml"/>
  <Override PartName="/ppt/tags/tag74.xml" ContentType="application/vnd.openxmlformats-officedocument.presentationml.tags+xml"/>
  <Override PartName="/ppt/tags/tag92.xml" ContentType="application/vnd.openxmlformats-officedocument.presentationml.tags+xml"/>
  <Override PartName="/ppt/tags/tag34.xml" ContentType="application/vnd.openxmlformats-officedocument.presentationml.tags+xml"/>
  <Override PartName="/ppt/tags/tag52.xml" ContentType="application/vnd.openxmlformats-officedocument.presentationml.tags+xml"/>
  <Override PartName="/ppt/tags/tag81.xml" ContentType="application/vnd.openxmlformats-officedocument.presentationml.tags+xml"/>
  <Override PartName="/ppt/notesSlides/notesSlide12.xml" ContentType="application/vnd.openxmlformats-officedocument.presentationml.notesSlide+xml"/>
  <Override PartName="/ppt/tags/tag12.xml" ContentType="application/vnd.openxmlformats-officedocument.presentationml.tags+xml"/>
  <Override PartName="/ppt/tags/tag23.xml" ContentType="application/vnd.openxmlformats-officedocument.presentationml.tags+xml"/>
  <Override PartName="/ppt/notesSlides/notesSlide7.xml" ContentType="application/vnd.openxmlformats-officedocument.presentationml.notesSlide+xml"/>
  <Override PartName="/ppt/tags/tag41.xml" ContentType="application/vnd.openxmlformats-officedocument.presentationml.tags+xml"/>
  <Override PartName="/ppt/tags/tag70.xml" ContentType="application/vnd.openxmlformats-officedocument.presentationml.tags+xml"/>
  <Override PartName="/ppt/diagrams/layout1.xml" ContentType="application/vnd.openxmlformats-officedocument.drawingml.diagramLayout+xml"/>
  <Override PartName="/ppt/diagrams/data2.xml" ContentType="application/vnd.openxmlformats-officedocument.drawingml.diagramData+xml"/>
  <Override PartName="/ppt/slides/slide9.xml" ContentType="application/vnd.openxmlformats-officedocument.presentationml.slide+xml"/>
  <Override PartName="/ppt/viewProps.xml" ContentType="application/vnd.openxmlformats-officedocument.presentationml.viewProps+xml"/>
  <Override PartName="/ppt/tags/tag9.xml" ContentType="application/vnd.openxmlformats-officedocument.presentationml.tags+xml"/>
  <Override PartName="/ppt/tags/tag30.xml" ContentType="application/vnd.openxmlformats-officedocument.presentationml.tags+xml"/>
  <Override PartName="/ppt/tags/tag105.xml" ContentType="application/vnd.openxmlformats-officedocument.presentationml.tag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tags/tag5.xml" ContentType="application/vnd.openxmlformats-officedocument.presentationml.tags+xml"/>
  <Override PartName="/ppt/tags/tag79.xml" ContentType="application/vnd.openxmlformats-officedocument.presentationml.tags+xml"/>
  <Override PartName="/ppt/tags/tag101.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tags/tag39.xml" ContentType="application/vnd.openxmlformats-officedocument.presentationml.tags+xml"/>
  <Override PartName="/ppt/tags/tag68.xml" ContentType="application/vnd.openxmlformats-officedocument.presentationml.tags+xml"/>
  <Override PartName="/ppt/tags/tag86.xml" ContentType="application/vnd.openxmlformats-officedocument.presentationml.tags+xml"/>
  <Override PartName="/ppt/tags/tag97.xml" ContentType="application/vnd.openxmlformats-officedocument.presentationml.tags+xml"/>
  <Override PartName="/ppt/presentation.xml" ContentType="application/vnd.openxmlformats-officedocument.presentationml.presentation.main+xml"/>
  <Override PartName="/ppt/slides/slide22.xml" ContentType="application/vnd.openxmlformats-officedocument.presentationml.slide+xml"/>
  <Override PartName="/ppt/tags/tag1.xml" ContentType="application/vnd.openxmlformats-officedocument.presentationml.tags+xml"/>
  <Override PartName="/ppt/tags/tag28.xml" ContentType="application/vnd.openxmlformats-officedocument.presentationml.tags+xml"/>
  <Override PartName="/ppt/tags/tag57.xml" ContentType="application/vnd.openxmlformats-officedocument.presentationml.tags+xml"/>
  <Override PartName="/ppt/tags/tag75.xml" ContentType="application/vnd.openxmlformats-officedocument.presentationml.tags+xml"/>
  <Override PartName="/docProps/app.xml" ContentType="application/vnd.openxmlformats-officedocument.extended-properties+xml"/>
  <Override PartName="/ppt/slides/slide11.xml" ContentType="application/vnd.openxmlformats-officedocument.presentationml.slide+xml"/>
  <Override PartName="/ppt/tags/tag17.xml" ContentType="application/vnd.openxmlformats-officedocument.presentationml.tags+xml"/>
  <Override PartName="/ppt/tags/tag35.xml" ContentType="application/vnd.openxmlformats-officedocument.presentationml.tags+xml"/>
  <Override PartName="/ppt/tags/tag46.xml" ContentType="application/vnd.openxmlformats-officedocument.presentationml.tags+xml"/>
  <Override PartName="/ppt/tags/tag64.xml" ContentType="application/vnd.openxmlformats-officedocument.presentationml.tags+xml"/>
  <Override PartName="/ppt/tags/tag82.xml" ContentType="application/vnd.openxmlformats-officedocument.presentationml.tags+xml"/>
  <Override PartName="/ppt/tags/tag93.xml" ContentType="application/vnd.openxmlformats-officedocument.presentationml.tags+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tags/tag24.xml" ContentType="application/vnd.openxmlformats-officedocument.presentationml.tags+xml"/>
  <Override PartName="/ppt/tags/tag53.xml" ContentType="application/vnd.openxmlformats-officedocument.presentationml.tags+xml"/>
  <Override PartName="/ppt/tags/tag71.xml" ContentType="application/vnd.openxmlformats-officedocument.presentationml.tags+xml"/>
  <Override PartName="/ppt/notesSlides/notesSlide8.xml" ContentType="application/vnd.openxmlformats-officedocument.presentationml.notesSlide+xml"/>
  <Override PartName="/ppt/diagrams/layout2.xml" ContentType="application/vnd.openxmlformats-officedocument.drawingml.diagramLayout+xml"/>
  <Override PartName="/ppt/tags/tag13.xml" ContentType="application/vnd.openxmlformats-officedocument.presentationml.tags+xml"/>
  <Override PartName="/ppt/tags/tag31.xml" ContentType="application/vnd.openxmlformats-officedocument.presentationml.tags+xml"/>
  <Override PartName="/ppt/tags/tag42.xml" ContentType="application/vnd.openxmlformats-officedocument.presentationml.tags+xml"/>
  <Override PartName="/ppt/tags/tag60.xml" ContentType="application/vnd.openxmlformats-officedocument.presentationml.tags+xml"/>
  <Override PartName="/ppt/slides/slide8.xml" ContentType="application/vnd.openxmlformats-officedocument.presentationml.slide+xml"/>
  <Override PartName="/ppt/tags/tag11.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diagrams/data1.xml" ContentType="application/vnd.openxmlformats-officedocument.drawingml.diagramData+xml"/>
  <Override PartName="/ppt/tags/tag106.xml" ContentType="application/vnd.openxmlformats-officedocument.presentationml.tag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tags/tag6.xml" ContentType="application/vnd.openxmlformats-officedocument.presentationml.tags+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ags/tag98.xml" ContentType="application/vnd.openxmlformats-officedocument.presentationml.tags+xml"/>
  <Override PartName="/ppt/tags/tag102.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tags/tag2.xml" ContentType="application/vnd.openxmlformats-officedocument.presentationml.tags+xml"/>
  <Override PartName="/ppt/tags/tag58.xml" ContentType="application/vnd.openxmlformats-officedocument.presentationml.tags+xml"/>
  <Override PartName="/ppt/tags/tag69.xml" ContentType="application/vnd.openxmlformats-officedocument.presentationml.tags+xml"/>
  <Override PartName="/ppt/tags/tag87.xml" ContentType="application/vnd.openxmlformats-officedocument.presentationml.tags+xml"/>
  <Default Extension="rels" ContentType="application/vnd.openxmlformats-package.relationships+xml"/>
  <Override PartName="/ppt/slides/slide23.xml" ContentType="application/vnd.openxmlformats-officedocument.presentationml.slide+xml"/>
  <Override PartName="/ppt/tags/tag29.xml" ContentType="application/vnd.openxmlformats-officedocument.presentationml.tags+xml"/>
  <Override PartName="/ppt/tags/tag47.xml" ContentType="application/vnd.openxmlformats-officedocument.presentationml.tags+xml"/>
  <Override PartName="/ppt/tags/tag76.xml" ContentType="application/vnd.openxmlformats-officedocument.presentationml.tags+xml"/>
  <Override PartName="/ppt/tags/tag94.xml" ContentType="application/vnd.openxmlformats-officedocument.presentationml.tags+xml"/>
  <Override PartName="/ppt/slides/slide12.xml" ContentType="application/vnd.openxmlformats-officedocument.presentationml.slide+xml"/>
  <Override PartName="/ppt/slideLayouts/slideLayout11.xml" ContentType="application/vnd.openxmlformats-officedocument.presentationml.slideLayout+xml"/>
  <Override PartName="/ppt/tags/tag18.xml" ContentType="application/vnd.openxmlformats-officedocument.presentationml.tags+xml"/>
  <Override PartName="/ppt/tags/tag36.xml" ContentType="application/vnd.openxmlformats-officedocument.presentationml.tags+xml"/>
  <Override PartName="/ppt/tags/tag54.xml" ContentType="application/vnd.openxmlformats-officedocument.presentationml.tags+xml"/>
  <Override PartName="/ppt/tags/tag65.xml" ContentType="application/vnd.openxmlformats-officedocument.presentationml.tags+xml"/>
  <Override PartName="/ppt/tags/tag83.xml" ContentType="application/vnd.openxmlformats-officedocument.presentationml.tags+xml"/>
  <Override PartName="/ppt/notesSlides/notesSlide14.xml" ContentType="application/vnd.openxmlformats-officedocument.presentationml.notesSlide+xml"/>
  <Override PartName="/ppt/tags/tag14.xml" ContentType="application/vnd.openxmlformats-officedocument.presentationml.tags+xml"/>
  <Override PartName="/ppt/tags/tag25.xml" ContentType="application/vnd.openxmlformats-officedocument.presentationml.tags+xml"/>
  <Override PartName="/ppt/tags/tag43.xml" ContentType="application/vnd.openxmlformats-officedocument.presentationml.tags+xml"/>
  <Override PartName="/ppt/tags/tag61.xml" ContentType="application/vnd.openxmlformats-officedocument.presentationml.tags+xml"/>
  <Override PartName="/ppt/tags/tag72.xml" ContentType="application/vnd.openxmlformats-officedocument.presentationml.tags+xml"/>
  <Override PartName="/ppt/tags/tag90.xml" ContentType="application/vnd.openxmlformats-officedocument.presentationml.tags+xml"/>
  <Override PartName="/ppt/notesSlides/notesSlide9.xml" ContentType="application/vnd.openxmlformats-officedocument.presentationml.notesSlide+xml"/>
  <Override PartName="/ppt/tags/tag32.xml" ContentType="application/vnd.openxmlformats-officedocument.presentationml.tags+xml"/>
  <Override PartName="/ppt/tags/tag50.xml" ContentType="application/vnd.openxmlformats-officedocument.presentationml.tags+xml"/>
  <Override PartName="/ppt/notesSlides/notesSlide10.xml" ContentType="application/vnd.openxmlformats-officedocument.presentationml.notesSlide+xml"/>
  <Override PartName="/ppt/slides/slide7.xml" ContentType="application/vnd.openxmlformats-officedocument.presentationml.slide+xml"/>
  <Override PartName="/ppt/slideLayouts/slideLayout9.xml" ContentType="application/vnd.openxmlformats-officedocument.presentationml.slideLayout+xml"/>
  <Override PartName="/ppt/tags/tag1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slides/slide28.xml" ContentType="application/vnd.openxmlformats-officedocument.presentationml.slide+xml"/>
  <Override PartName="/ppt/tags/tag7.xml" ContentType="application/vnd.openxmlformats-officedocument.presentationml.tags+xml"/>
  <Override PartName="/ppt/notesSlides/notesSlide1.xml" ContentType="application/vnd.openxmlformats-officedocument.presentationml.notesSlide+xml"/>
  <Override PartName="/ppt/diagrams/colors2.xml" ContentType="application/vnd.openxmlformats-officedocument.drawingml.diagramColors+xml"/>
  <Override PartName="/ppt/tags/tag103.xml" ContentType="application/vnd.openxmlformats-officedocument.presentationml.tags+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tags/tag99.xml" ContentType="application/vnd.openxmlformats-officedocument.presentationml.tags+xml"/>
  <Override PartName="/ppt/slides/slide24.xml" ContentType="application/vnd.openxmlformats-officedocument.presentationml.slide+xml"/>
  <Default Extension="jpeg" ContentType="image/jpeg"/>
  <Override PartName="/ppt/tags/tag3.xml" ContentType="application/vnd.openxmlformats-officedocument.presentationml.tags+xml"/>
  <Override PartName="/ppt/tags/tag59.xml" ContentType="application/vnd.openxmlformats-officedocument.presentationml.tags+xml"/>
  <Override PartName="/ppt/tags/tag77.xml" ContentType="application/vnd.openxmlformats-officedocument.presentationml.tags+xml"/>
  <Override PartName="/ppt/tags/tag88.xml" ContentType="application/vnd.openxmlformats-officedocument.presentationml.tags+xml"/>
  <Override PartName="/ppt/diagrams/quickStyle1.xml" ContentType="application/vnd.openxmlformats-officedocument.drawingml.diagramStyle+xml"/>
  <Override PartName="/ppt/slides/slide13.xml" ContentType="application/vnd.openxmlformats-officedocument.presentationml.slide+xml"/>
  <Override PartName="/ppt/slideLayouts/slideLayout1.xml" ContentType="application/vnd.openxmlformats-officedocument.presentationml.slideLayout+xml"/>
  <Override PartName="/ppt/tags/tag19.xml" ContentType="application/vnd.openxmlformats-officedocument.presentationml.tags+xml"/>
  <Override PartName="/ppt/tags/tag37.xml" ContentType="application/vnd.openxmlformats-officedocument.presentationml.tags+xml"/>
  <Override PartName="/ppt/tags/tag48.xml" ContentType="application/vnd.openxmlformats-officedocument.presentationml.tags+xml"/>
  <Override PartName="/ppt/tags/tag66.xml" ContentType="application/vnd.openxmlformats-officedocument.presentationml.tags+xml"/>
  <Override PartName="/ppt/tags/tag84.xml" ContentType="application/vnd.openxmlformats-officedocument.presentationml.tags+xml"/>
  <Override PartName="/ppt/tags/tag95.xml" ContentType="application/vnd.openxmlformats-officedocument.presentationml.tags+xml"/>
  <Override PartName="/ppt/notesSlides/notesSlide15.xml" ContentType="application/vnd.openxmlformats-officedocument.presentationml.notesSlide+xml"/>
  <Override PartName="/ppt/slides/slide20.xml" ContentType="application/vnd.openxmlformats-officedocument.presentationml.slide+xml"/>
  <Override PartName="/ppt/tags/tag26.xml" ContentType="application/vnd.openxmlformats-officedocument.presentationml.tags+xml"/>
  <Override PartName="/ppt/tags/tag55.xml" ContentType="application/vnd.openxmlformats-officedocument.presentationml.tags+xml"/>
  <Override PartName="/ppt/tags/tag73.xml" ContentType="application/vnd.openxmlformats-officedocument.presentationml.tags+xml"/>
  <Override PartName="/ppt/tags/tag15.xml" ContentType="application/vnd.openxmlformats-officedocument.presentationml.tags+xml"/>
  <Override PartName="/ppt/tags/tag33.xml" ContentType="application/vnd.openxmlformats-officedocument.presentationml.tags+xml"/>
  <Override PartName="/ppt/tags/tag44.xml" ContentType="application/vnd.openxmlformats-officedocument.presentationml.tags+xml"/>
  <Override PartName="/ppt/tags/tag62.xml" ContentType="application/vnd.openxmlformats-officedocument.presentationml.tags+xml"/>
  <Override PartName="/ppt/tags/tag80.xml" ContentType="application/vnd.openxmlformats-officedocument.presentationml.tags+xml"/>
  <Override PartName="/ppt/tags/tag91.xml" ContentType="application/vnd.openxmlformats-officedocument.presentationml.tags+xml"/>
  <Override PartName="/ppt/notesSlides/notesSlide11.xml" ContentType="application/vnd.openxmlformats-officedocument.presentationml.notesSlide+xml"/>
  <Override PartName="/ppt/tags/tag22.xml" ContentType="application/vnd.openxmlformats-officedocument.presentationml.tags+xml"/>
  <Override PartName="/ppt/notesSlides/notesSlide6.xml" ContentType="application/vnd.openxmlformats-officedocument.presentationml.notesSlide+xml"/>
  <Override PartName="/ppt/tags/tag40.xml" ContentType="application/vnd.openxmlformats-officedocument.presentationml.tags+xml"/>
  <Override PartName="/ppt/tags/tag51.xml" ContentType="application/vnd.openxmlformats-officedocument.presentationml.tag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6" r:id="rId2"/>
    <p:sldId id="323" r:id="rId3"/>
    <p:sldId id="324" r:id="rId4"/>
    <p:sldId id="263" r:id="rId5"/>
    <p:sldId id="339" r:id="rId6"/>
    <p:sldId id="322" r:id="rId7"/>
    <p:sldId id="340" r:id="rId8"/>
    <p:sldId id="291" r:id="rId9"/>
    <p:sldId id="341" r:id="rId10"/>
    <p:sldId id="342" r:id="rId11"/>
    <p:sldId id="343" r:id="rId12"/>
    <p:sldId id="344" r:id="rId13"/>
    <p:sldId id="348" r:id="rId14"/>
    <p:sldId id="349" r:id="rId15"/>
    <p:sldId id="350" r:id="rId16"/>
    <p:sldId id="354" r:id="rId17"/>
    <p:sldId id="352" r:id="rId18"/>
    <p:sldId id="353" r:id="rId19"/>
    <p:sldId id="355" r:id="rId20"/>
    <p:sldId id="356" r:id="rId21"/>
    <p:sldId id="359" r:id="rId22"/>
    <p:sldId id="346" r:id="rId23"/>
    <p:sldId id="357" r:id="rId24"/>
    <p:sldId id="360" r:id="rId25"/>
    <p:sldId id="361" r:id="rId26"/>
    <p:sldId id="358" r:id="rId27"/>
    <p:sldId id="335" r:id="rId28"/>
    <p:sldId id="331" r:id="rId29"/>
  </p:sldIdLst>
  <p:sldSz cx="9144000" cy="6858000" type="screen4x3"/>
  <p:notesSz cx="7315200" cy="9601200"/>
  <p:custDataLst>
    <p:tags r:id="rId31"/>
  </p:custDataLst>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6001D"/>
    <a:srgbClr val="006699"/>
    <a:srgbClr val="A50021"/>
    <a:srgbClr val="CC0000"/>
    <a:srgbClr val="FFA7B8"/>
    <a:srgbClr val="FF7D96"/>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833" autoAdjust="0"/>
    <p:restoredTop sz="97178" autoAdjust="0"/>
  </p:normalViewPr>
  <p:slideViewPr>
    <p:cSldViewPr>
      <p:cViewPr varScale="1">
        <p:scale>
          <a:sx n="72" d="100"/>
          <a:sy n="72" d="100"/>
        </p:scale>
        <p:origin x="-480"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56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4_3">
  <dgm:title val=""/>
  <dgm:desc val=""/>
  <dgm:catLst>
    <dgm:cat type="accent4" pri="11300"/>
  </dgm:catLst>
  <dgm:styleLbl name="node0">
    <dgm:fillClrLst meth="repeat">
      <a:schemeClr val="accent4">
        <a:shade val="80000"/>
      </a:schemeClr>
    </dgm:fillClrLst>
    <dgm:linClrLst meth="repeat">
      <a:schemeClr val="lt1"/>
    </dgm:linClrLst>
    <dgm:effectClrLst/>
    <dgm:txLinClrLst/>
    <dgm:txFillClrLst/>
    <dgm:txEffectClrLst/>
  </dgm:styleLbl>
  <dgm:styleLbl name="node1">
    <dgm:fillClrLst>
      <a:schemeClr val="accent4">
        <a:shade val="80000"/>
      </a:schemeClr>
      <a:schemeClr val="accent4">
        <a:tint val="70000"/>
      </a:schemeClr>
    </dgm:fillClrLst>
    <dgm:linClrLst meth="repeat">
      <a:schemeClr val="lt1"/>
    </dgm:linClrLst>
    <dgm:effectClrLst/>
    <dgm:txLinClrLst/>
    <dgm:txFillClrLst/>
    <dgm:txEffectClrLst/>
  </dgm:styleLbl>
  <dgm:styleLbl name="alignNode1">
    <dgm:fillClrLst>
      <a:schemeClr val="accent4">
        <a:shade val="80000"/>
      </a:schemeClr>
      <a:schemeClr val="accent4">
        <a:tint val="70000"/>
      </a:schemeClr>
    </dgm:fillClrLst>
    <dgm:linClrLst>
      <a:schemeClr val="accent4">
        <a:shade val="80000"/>
      </a:schemeClr>
      <a:schemeClr val="accent4">
        <a:tint val="70000"/>
      </a:schemeClr>
    </dgm:linClrLst>
    <dgm:effectClrLst/>
    <dgm:txLinClrLst/>
    <dgm:txFillClrLst/>
    <dgm:txEffectClrLst/>
  </dgm:styleLbl>
  <dgm:styleLbl name="lnNode1">
    <dgm:fillClrLst>
      <a:schemeClr val="accent4">
        <a:shade val="80000"/>
      </a:schemeClr>
      <a:schemeClr val="accent4">
        <a:tint val="70000"/>
      </a:schemeClr>
    </dgm:fillClrLst>
    <dgm:linClrLst meth="repeat">
      <a:schemeClr val="lt1"/>
    </dgm:linClrLst>
    <dgm:effectClrLst/>
    <dgm:txLinClrLst/>
    <dgm:txFillClrLst/>
    <dgm:txEffectClrLst/>
  </dgm:styleLbl>
  <dgm:styleLbl name="vennNode1">
    <dgm:fillClrLst>
      <a:schemeClr val="accent4">
        <a:shade val="80000"/>
        <a:alpha val="50000"/>
      </a:schemeClr>
      <a:schemeClr val="accent4">
        <a:tint val="70000"/>
        <a:alpha val="50000"/>
      </a:schemeClr>
    </dgm:fillClrLst>
    <dgm:linClrLst meth="repeat">
      <a:schemeClr val="lt1"/>
    </dgm:linClrLst>
    <dgm:effectClrLst/>
    <dgm:txLinClrLst/>
    <dgm:txFillClrLst/>
    <dgm:txEffectClrLst/>
  </dgm:styleLbl>
  <dgm:styleLbl name="node2">
    <dgm:fillClrLst>
      <a:schemeClr val="accent4">
        <a:tint val="99000"/>
      </a:schemeClr>
    </dgm:fillClrLst>
    <dgm:linClrLst meth="repeat">
      <a:schemeClr val="lt1"/>
    </dgm:linClrLst>
    <dgm:effectClrLst/>
    <dgm:txLinClrLst/>
    <dgm:txFillClrLst/>
    <dgm:txEffectClrLst/>
  </dgm:styleLbl>
  <dgm:styleLbl name="node3">
    <dgm:fillClrLst>
      <a:schemeClr val="accent4">
        <a:tint val="80000"/>
      </a:schemeClr>
    </dgm:fillClrLst>
    <dgm:linClrLst meth="repeat">
      <a:schemeClr val="lt1"/>
    </dgm:linClrLst>
    <dgm:effectClrLst/>
    <dgm:txLinClrLst/>
    <dgm:txFillClrLst/>
    <dgm:txEffectClrLst/>
  </dgm:styleLbl>
  <dgm:styleLbl name="node4">
    <dgm:fillClrLst>
      <a:schemeClr val="accent4">
        <a:tint val="70000"/>
      </a:schemeClr>
    </dgm:fillClrLst>
    <dgm:linClrLst meth="repeat">
      <a:schemeClr val="lt1"/>
    </dgm:linClrLst>
    <dgm:effectClrLst/>
    <dgm:txLinClrLst/>
    <dgm:txFillClrLst/>
    <dgm:txEffectClrLst/>
  </dgm:styleLbl>
  <dgm:styleLbl name="f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dgm:txEffectClrLst/>
  </dgm:styleLbl>
  <dgm:styleLbl name="f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bgSibTrans2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lt1"/>
    </dgm:txFillClrLst>
    <dgm:txEffectClrLst/>
  </dgm:styleLbl>
  <dgm:styleLbl name="sibTrans1D1">
    <dgm:fillClrLst>
      <a:schemeClr val="accent4">
        <a:shade val="90000"/>
      </a:schemeClr>
      <a:schemeClr val="accent4">
        <a:tint val="70000"/>
      </a:schemeClr>
    </dgm:fillClrLst>
    <dgm:linClrLst>
      <a:schemeClr val="accent4">
        <a:shade val="90000"/>
      </a:schemeClr>
      <a:schemeClr val="accent4">
        <a:tint val="70000"/>
      </a:schemeClr>
    </dgm:linClrLst>
    <dgm:effectClrLst/>
    <dgm:txLinClrLst/>
    <dgm:txFillClrLst meth="repeat">
      <a:schemeClr val="tx1"/>
    </dgm:txFillClrLst>
    <dgm:txEffectClrLst/>
  </dgm:styleLbl>
  <dgm:styleLbl name="callout">
    <dgm:fillClrLst meth="repeat">
      <a:schemeClr val="accent4"/>
    </dgm:fillClrLst>
    <dgm:linClrLst meth="repeat">
      <a:schemeClr val="accent4"/>
    </dgm:linClrLst>
    <dgm:effectClrLst/>
    <dgm:txLinClrLst/>
    <dgm:txFillClrLst meth="repeat">
      <a:schemeClr val="tx1"/>
    </dgm:txFillClrLst>
    <dgm:txEffectClrLst/>
  </dgm:styleLbl>
  <dgm:styleLbl name="asst0">
    <dgm:fillClrLst meth="repeat">
      <a:schemeClr val="accent4">
        <a:shade val="80000"/>
      </a:schemeClr>
    </dgm:fillClrLst>
    <dgm:linClrLst meth="repeat">
      <a:schemeClr val="lt1"/>
    </dgm:linClrLst>
    <dgm:effectClrLst/>
    <dgm:txLinClrLst/>
    <dgm:txFillClrLst/>
    <dgm:txEffectClrLst/>
  </dgm:styleLbl>
  <dgm:styleLbl name="asst1">
    <dgm:fillClrLst meth="repeat">
      <a:schemeClr val="accent4">
        <a:shade val="80000"/>
      </a:schemeClr>
    </dgm:fillClrLst>
    <dgm:linClrLst meth="repeat">
      <a:schemeClr val="lt1"/>
    </dgm:linClrLst>
    <dgm:effectClrLst/>
    <dgm:txLinClrLst/>
    <dgm:txFillClrLst/>
    <dgm:txEffectClrLst/>
  </dgm:styleLbl>
  <dgm:styleLbl name="asst2">
    <dgm:fillClrLst>
      <a:schemeClr val="accent4">
        <a:tint val="99000"/>
      </a:schemeClr>
    </dgm:fillClrLst>
    <dgm:linClrLst meth="repeat">
      <a:schemeClr val="lt1"/>
    </dgm:linClrLst>
    <dgm:effectClrLst/>
    <dgm:txLinClrLst/>
    <dgm:txFillClrLst/>
    <dgm:txEffectClrLst/>
  </dgm:styleLbl>
  <dgm:styleLbl name="asst3">
    <dgm:fillClrLst>
      <a:schemeClr val="accent4">
        <a:tint val="80000"/>
      </a:schemeClr>
    </dgm:fillClrLst>
    <dgm:linClrLst meth="repeat">
      <a:schemeClr val="lt1"/>
    </dgm:linClrLst>
    <dgm:effectClrLst/>
    <dgm:txLinClrLst/>
    <dgm:txFillClrLst/>
    <dgm:txEffectClrLst/>
  </dgm:styleLbl>
  <dgm:styleLbl name="asst4">
    <dgm:fillClrLst>
      <a:schemeClr val="accent4">
        <a:tint val="70000"/>
      </a:schemeClr>
    </dgm:fillClrLst>
    <dgm:linClrLst meth="repeat">
      <a:schemeClr val="lt1"/>
    </dgm:linClrLst>
    <dgm:effectClrLst/>
    <dgm:txLinClrLst/>
    <dgm:txFillClrLst/>
    <dgm:txEffectClrLst/>
  </dgm:styleLbl>
  <dgm:styleLbl name="parChTrans2D1">
    <dgm:fillClrLst meth="repeat">
      <a:schemeClr val="accent4">
        <a:tint val="60000"/>
      </a:schemeClr>
    </dgm:fillClrLst>
    <dgm:linClrLst meth="repeat">
      <a:schemeClr val="accent4">
        <a:tint val="60000"/>
      </a:schemeClr>
    </dgm:linClrLst>
    <dgm:effectClrLst/>
    <dgm:txLinClrLst/>
    <dgm:txFillClrLst meth="repeat">
      <a:schemeClr val="lt1"/>
    </dgm:txFillClrLst>
    <dgm:txEffectClrLst/>
  </dgm:styleLbl>
  <dgm:styleLbl name="parChTrans2D2">
    <dgm:fillClrLst meth="repeat">
      <a:schemeClr val="accent4">
        <a:tint val="90000"/>
      </a:schemeClr>
    </dgm:fillClrLst>
    <dgm:linClrLst meth="repeat">
      <a:schemeClr val="accent4">
        <a:tint val="90000"/>
      </a:schemeClr>
    </dgm:linClrLst>
    <dgm:effectClrLst/>
    <dgm:txLinClrLst/>
    <dgm:txFillClrLst/>
    <dgm:txEffectClrLst/>
  </dgm:styleLbl>
  <dgm:styleLbl name="parChTrans2D3">
    <dgm:fillClrLst meth="repeat">
      <a:schemeClr val="accent4">
        <a:tint val="70000"/>
      </a:schemeClr>
    </dgm:fillClrLst>
    <dgm:linClrLst meth="repeat">
      <a:schemeClr val="accent4">
        <a:tint val="70000"/>
      </a:schemeClr>
    </dgm:linClrLst>
    <dgm:effectClrLst/>
    <dgm:txLinClrLst/>
    <dgm:txFillClrLst/>
    <dgm:txEffectClrLst/>
  </dgm:styleLbl>
  <dgm:styleLbl name="parChTrans2D4">
    <dgm:fillClrLst meth="repeat">
      <a:schemeClr val="accent4">
        <a:tint val="50000"/>
      </a:schemeClr>
    </dgm:fillClrLst>
    <dgm:linClrLst meth="repeat">
      <a:schemeClr val="accent4">
        <a:tint val="50000"/>
      </a:schemeClr>
    </dgm:linClrLst>
    <dgm:effectClrLst/>
    <dgm:txLinClrLst/>
    <dgm:txFillClrLst meth="repeat">
      <a:schemeClr val="lt1"/>
    </dgm:txFillClrLst>
    <dgm:txEffectClrLst/>
  </dgm:styleLbl>
  <dgm:styleLbl name="parChTrans1D1">
    <dgm:fillClrLst meth="repeat">
      <a:schemeClr val="accent4">
        <a:shade val="80000"/>
      </a:schemeClr>
    </dgm:fillClrLst>
    <dgm:linClrLst meth="repeat">
      <a:schemeClr val="accent4">
        <a:shade val="80000"/>
      </a:schemeClr>
    </dgm:linClrLst>
    <dgm:effectClrLst/>
    <dgm:txLinClrLst/>
    <dgm:txFillClrLst meth="repeat">
      <a:schemeClr val="tx1"/>
    </dgm:txFillClrLst>
    <dgm:txEffectClrLst/>
  </dgm:styleLbl>
  <dgm:styleLbl name="parChTrans1D2">
    <dgm:fillClrLst meth="repeat">
      <a:schemeClr val="accent4">
        <a:tint val="99000"/>
      </a:schemeClr>
    </dgm:fillClrLst>
    <dgm:linClrLst meth="repeat">
      <a:schemeClr val="accent4">
        <a:tint val="99000"/>
      </a:schemeClr>
    </dgm:linClrLst>
    <dgm:effectClrLst/>
    <dgm:txLinClrLst/>
    <dgm:txFillClrLst meth="repeat">
      <a:schemeClr val="tx1"/>
    </dgm:txFillClrLst>
    <dgm:txEffectClrLst/>
  </dgm:styleLbl>
  <dgm:styleLbl name="parChTrans1D3">
    <dgm:fillClrLst meth="repeat">
      <a:schemeClr val="accent4">
        <a:tint val="80000"/>
      </a:schemeClr>
    </dgm:fillClrLst>
    <dgm:linClrLst meth="repeat">
      <a:schemeClr val="accent4">
        <a:tint val="80000"/>
      </a:schemeClr>
    </dgm:linClrLst>
    <dgm:effectClrLst/>
    <dgm:txLinClrLst/>
    <dgm:txFillClrLst meth="repeat">
      <a:schemeClr val="tx1"/>
    </dgm:txFillClrLst>
    <dgm:txEffectClrLst/>
  </dgm:styleLbl>
  <dgm:styleLbl name="parChTrans1D4">
    <dgm:fillClrLst meth="repeat">
      <a:schemeClr val="accent4">
        <a:tint val="70000"/>
      </a:schemeClr>
    </dgm:fillClrLst>
    <dgm:linClrLst meth="repeat">
      <a:schemeClr val="accent4">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4">
        <a:shade val="80000"/>
      </a:schemeClr>
      <a:schemeClr val="accent4">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4"/>
    </dgm:linClrLst>
    <dgm:effectClrLst/>
    <dgm:txLinClrLst/>
    <dgm:txFillClrLst meth="repeat">
      <a:schemeClr val="dk1"/>
    </dgm:txFillClrLst>
    <dgm:txEffectClrLst/>
  </dgm:styleLbl>
  <dgm:styleLbl name="solidBgAcc1">
    <dgm:fillClrLst meth="repeat">
      <a:schemeClr val="lt1"/>
    </dgm:fillClrLst>
    <dgm:linClrLst meth="repeat">
      <a:schemeClr val="accent4"/>
    </dgm:linClrLst>
    <dgm:effectClrLst/>
    <dgm:txLinClrLst/>
    <dgm:txFillClrLst meth="repeat">
      <a:schemeClr val="dk1"/>
    </dgm:txFillClrLst>
    <dgm:txEffectClrLst/>
  </dgm:styleLbl>
  <dgm:styleLbl name="fg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alignAccFollowNode1">
    <dgm:fillClrLst meth="repeat">
      <a:schemeClr val="accent4">
        <a:alpha val="90000"/>
        <a:tint val="40000"/>
      </a:schemeClr>
    </dgm:fillClrLst>
    <dgm:linClrLst meth="repeat">
      <a:schemeClr val="accent4">
        <a:alpha val="90000"/>
        <a:tint val="40000"/>
      </a:schemeClr>
    </dgm:linClrLst>
    <dgm:effectClrLst/>
    <dgm:txLinClrLst/>
    <dgm:txFillClrLst meth="repeat">
      <a:schemeClr val="dk1"/>
    </dgm:txFillClrLst>
    <dgm:txEffectClrLst/>
  </dgm:styleLbl>
  <dgm:styleLbl name="bgAccFollowNode1">
    <dgm:fillClrLst meth="repeat">
      <a:schemeClr val="accent4">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4">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4">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4">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4">
        <a:tint val="70000"/>
      </a:schemeClr>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42BE784-28E8-44D6-954A-CCA2466446EE}" type="doc">
      <dgm:prSet loTypeId="urn:microsoft.com/office/officeart/2005/8/layout/vList6" loCatId="process" qsTypeId="urn:microsoft.com/office/officeart/2005/8/quickstyle/simple4" qsCatId="simple" csTypeId="urn:microsoft.com/office/officeart/2005/8/colors/accent4_3" csCatId="accent4" phldr="1"/>
      <dgm:spPr/>
    </dgm:pt>
    <dgm:pt modelId="{0440B0C3-3646-4688-B516-D478C014073A}">
      <dgm:prSet phldrT="[Text]"/>
      <dgm:spPr/>
      <dgm:t>
        <a:bodyPr/>
        <a:lstStyle/>
        <a:p>
          <a:r>
            <a:rPr lang="en-US" dirty="0" smtClean="0"/>
            <a:t>BIM Use Identification</a:t>
          </a:r>
          <a:endParaRPr lang="en-US" dirty="0"/>
        </a:p>
      </dgm:t>
    </dgm:pt>
    <dgm:pt modelId="{D73DA498-D1C7-4943-9877-F3AC32FFA2F2}" type="parTrans" cxnId="{C55EF5EF-2CDF-4908-BA0C-4F886FD58126}">
      <dgm:prSet/>
      <dgm:spPr/>
      <dgm:t>
        <a:bodyPr/>
        <a:lstStyle/>
        <a:p>
          <a:endParaRPr lang="en-US"/>
        </a:p>
      </dgm:t>
    </dgm:pt>
    <dgm:pt modelId="{3913E0C8-0C45-4F75-B2EC-8E5DC25CED3E}" type="sibTrans" cxnId="{C55EF5EF-2CDF-4908-BA0C-4F886FD58126}">
      <dgm:prSet/>
      <dgm:spPr/>
      <dgm:t>
        <a:bodyPr/>
        <a:lstStyle/>
        <a:p>
          <a:endParaRPr lang="en-US"/>
        </a:p>
      </dgm:t>
    </dgm:pt>
    <dgm:pt modelId="{D6ED84BC-B286-48D3-AD7B-922EA634B355}">
      <dgm:prSet phldrT="[Text]"/>
      <dgm:spPr/>
      <dgm:t>
        <a:bodyPr/>
        <a:lstStyle/>
        <a:p>
          <a:r>
            <a:rPr lang="en-US" dirty="0" smtClean="0"/>
            <a:t>BIM Process Planning</a:t>
          </a:r>
          <a:endParaRPr lang="en-US" dirty="0"/>
        </a:p>
      </dgm:t>
    </dgm:pt>
    <dgm:pt modelId="{F65FBE1D-0A1A-4D51-A5CA-589772BD2F3D}" type="parTrans" cxnId="{625F0C1B-57DC-4CD1-AB5E-4D8736E80E38}">
      <dgm:prSet/>
      <dgm:spPr/>
      <dgm:t>
        <a:bodyPr/>
        <a:lstStyle/>
        <a:p>
          <a:endParaRPr lang="en-US"/>
        </a:p>
      </dgm:t>
    </dgm:pt>
    <dgm:pt modelId="{EA66375C-2F84-460C-8A28-4CFC3794B889}" type="sibTrans" cxnId="{625F0C1B-57DC-4CD1-AB5E-4D8736E80E38}">
      <dgm:prSet/>
      <dgm:spPr/>
      <dgm:t>
        <a:bodyPr/>
        <a:lstStyle/>
        <a:p>
          <a:endParaRPr lang="en-US"/>
        </a:p>
      </dgm:t>
    </dgm:pt>
    <dgm:pt modelId="{EAEC9A68-39EC-4943-BD0C-8F85E5914AC7}">
      <dgm:prSet phldrT="[Text]"/>
      <dgm:spPr/>
      <dgm:t>
        <a:bodyPr/>
        <a:lstStyle/>
        <a:p>
          <a:r>
            <a:rPr lang="en-US" dirty="0" smtClean="0"/>
            <a:t>BIM Execution Plan Development</a:t>
          </a:r>
          <a:endParaRPr lang="en-US" dirty="0"/>
        </a:p>
      </dgm:t>
    </dgm:pt>
    <dgm:pt modelId="{FA1679B4-2E99-423D-A1C5-6F9074634D6D}" type="parTrans" cxnId="{99060637-51A4-4699-8CB4-04B63C922655}">
      <dgm:prSet/>
      <dgm:spPr/>
      <dgm:t>
        <a:bodyPr/>
        <a:lstStyle/>
        <a:p>
          <a:endParaRPr lang="en-US"/>
        </a:p>
      </dgm:t>
    </dgm:pt>
    <dgm:pt modelId="{CAE120AA-8343-49A4-95D5-8AE0D42D5EAF}" type="sibTrans" cxnId="{99060637-51A4-4699-8CB4-04B63C922655}">
      <dgm:prSet/>
      <dgm:spPr/>
      <dgm:t>
        <a:bodyPr/>
        <a:lstStyle/>
        <a:p>
          <a:endParaRPr lang="en-US"/>
        </a:p>
      </dgm:t>
    </dgm:pt>
    <dgm:pt modelId="{E034CCD8-2749-4C28-934C-DC38663929CC}">
      <dgm:prSet/>
      <dgm:spPr/>
      <dgm:t>
        <a:bodyPr/>
        <a:lstStyle/>
        <a:p>
          <a:r>
            <a:rPr lang="en-US" dirty="0" smtClean="0"/>
            <a:t>Manual review of BIM uses</a:t>
          </a:r>
          <a:endParaRPr lang="en-US" dirty="0"/>
        </a:p>
      </dgm:t>
    </dgm:pt>
    <dgm:pt modelId="{300498E7-73C3-40BC-92F7-0D8527A5E342}" type="parTrans" cxnId="{8BA55BED-3330-4A5A-B243-EA990E88EB0D}">
      <dgm:prSet/>
      <dgm:spPr/>
      <dgm:t>
        <a:bodyPr/>
        <a:lstStyle/>
        <a:p>
          <a:endParaRPr lang="en-US"/>
        </a:p>
      </dgm:t>
    </dgm:pt>
    <dgm:pt modelId="{C96C73B3-8F9A-4994-9905-5EF1FCB24E62}" type="sibTrans" cxnId="{8BA55BED-3330-4A5A-B243-EA990E88EB0D}">
      <dgm:prSet/>
      <dgm:spPr/>
      <dgm:t>
        <a:bodyPr/>
        <a:lstStyle/>
        <a:p>
          <a:endParaRPr lang="en-US"/>
        </a:p>
      </dgm:t>
    </dgm:pt>
    <dgm:pt modelId="{C6290ACB-0B9E-4EB0-8384-30D89790AE47}">
      <dgm:prSet/>
      <dgm:spPr/>
      <dgm:t>
        <a:bodyPr/>
        <a:lstStyle/>
        <a:p>
          <a:r>
            <a:rPr lang="en-US" dirty="0" smtClean="0"/>
            <a:t>Decision Support System to proceed from project characteristic to recommended BIM uses</a:t>
          </a:r>
          <a:endParaRPr lang="en-US" dirty="0"/>
        </a:p>
      </dgm:t>
    </dgm:pt>
    <dgm:pt modelId="{FADB725B-131D-4D68-B335-B7B4C38CA4D0}" type="parTrans" cxnId="{3090A8D5-91FA-4A95-9861-EA51788F6CEB}">
      <dgm:prSet/>
      <dgm:spPr/>
      <dgm:t>
        <a:bodyPr/>
        <a:lstStyle/>
        <a:p>
          <a:endParaRPr lang="en-US"/>
        </a:p>
      </dgm:t>
    </dgm:pt>
    <dgm:pt modelId="{5DD6A05A-1991-4EC7-99F4-DC3A8B783CA0}" type="sibTrans" cxnId="{3090A8D5-91FA-4A95-9861-EA51788F6CEB}">
      <dgm:prSet/>
      <dgm:spPr/>
      <dgm:t>
        <a:bodyPr/>
        <a:lstStyle/>
        <a:p>
          <a:endParaRPr lang="en-US"/>
        </a:p>
      </dgm:t>
    </dgm:pt>
    <dgm:pt modelId="{58678A48-13DB-44F0-B9D2-B0EF06B94994}">
      <dgm:prSet/>
      <dgm:spPr/>
      <dgm:t>
        <a:bodyPr/>
        <a:lstStyle/>
        <a:p>
          <a:r>
            <a:rPr lang="en-US" dirty="0" smtClean="0"/>
            <a:t>Develop  a process specifically tailored to the project which includes tasks supported by BIM along with information exchanges between processes</a:t>
          </a:r>
          <a:endParaRPr lang="en-US" dirty="0"/>
        </a:p>
      </dgm:t>
    </dgm:pt>
    <dgm:pt modelId="{36D1668C-955F-4369-A5B6-779C25C1D060}" type="parTrans" cxnId="{0F6AAE34-8E17-4B2C-85EC-DB71016EFFB1}">
      <dgm:prSet/>
      <dgm:spPr/>
      <dgm:t>
        <a:bodyPr/>
        <a:lstStyle/>
        <a:p>
          <a:endParaRPr lang="en-US"/>
        </a:p>
      </dgm:t>
    </dgm:pt>
    <dgm:pt modelId="{0BAA1D1C-A766-49B2-B5FA-DC768ABA11CC}" type="sibTrans" cxnId="{0F6AAE34-8E17-4B2C-85EC-DB71016EFFB1}">
      <dgm:prSet/>
      <dgm:spPr/>
      <dgm:t>
        <a:bodyPr/>
        <a:lstStyle/>
        <a:p>
          <a:endParaRPr lang="en-US"/>
        </a:p>
      </dgm:t>
    </dgm:pt>
    <dgm:pt modelId="{1450EB0C-CAEC-40A3-8183-B0A959CA0BA8}">
      <dgm:prSet/>
      <dgm:spPr/>
      <dgm:t>
        <a:bodyPr/>
        <a:lstStyle/>
        <a:p>
          <a:r>
            <a:rPr lang="en-US" dirty="0" smtClean="0"/>
            <a:t>Development of a detailed plan and procedure for each use and the information flow between  the uses</a:t>
          </a:r>
          <a:endParaRPr lang="en-US" dirty="0"/>
        </a:p>
      </dgm:t>
    </dgm:pt>
    <dgm:pt modelId="{D63CAA58-7E58-4CAB-984A-6FD82B8FBFEA}" type="parTrans" cxnId="{C4D0BA35-281E-48E7-82E0-05080BC69AE6}">
      <dgm:prSet/>
      <dgm:spPr/>
      <dgm:t>
        <a:bodyPr/>
        <a:lstStyle/>
        <a:p>
          <a:endParaRPr lang="en-US"/>
        </a:p>
      </dgm:t>
    </dgm:pt>
    <dgm:pt modelId="{7618BAC2-8627-4675-84E6-A7E5D12860D4}" type="sibTrans" cxnId="{C4D0BA35-281E-48E7-82E0-05080BC69AE6}">
      <dgm:prSet/>
      <dgm:spPr/>
      <dgm:t>
        <a:bodyPr/>
        <a:lstStyle/>
        <a:p>
          <a:endParaRPr lang="en-US"/>
        </a:p>
      </dgm:t>
    </dgm:pt>
    <dgm:pt modelId="{163B78DC-2364-4E14-87F5-54D0195F35D2}" type="pres">
      <dgm:prSet presAssocID="{242BE784-28E8-44D6-954A-CCA2466446EE}" presName="Name0" presStyleCnt="0">
        <dgm:presLayoutVars>
          <dgm:dir/>
          <dgm:animLvl val="lvl"/>
          <dgm:resizeHandles/>
        </dgm:presLayoutVars>
      </dgm:prSet>
      <dgm:spPr/>
    </dgm:pt>
    <dgm:pt modelId="{0F425128-F906-400E-918F-DEDB7F93D022}" type="pres">
      <dgm:prSet presAssocID="{0440B0C3-3646-4688-B516-D478C014073A}" presName="linNode" presStyleCnt="0"/>
      <dgm:spPr/>
    </dgm:pt>
    <dgm:pt modelId="{6CF5A101-4422-40B4-BD9C-69E8C196733E}" type="pres">
      <dgm:prSet presAssocID="{0440B0C3-3646-4688-B516-D478C014073A}" presName="parentShp" presStyleLbl="node1" presStyleIdx="0" presStyleCnt="3">
        <dgm:presLayoutVars>
          <dgm:bulletEnabled val="1"/>
        </dgm:presLayoutVars>
      </dgm:prSet>
      <dgm:spPr/>
      <dgm:t>
        <a:bodyPr/>
        <a:lstStyle/>
        <a:p>
          <a:endParaRPr lang="en-US"/>
        </a:p>
      </dgm:t>
    </dgm:pt>
    <dgm:pt modelId="{55F2E25A-4B42-4754-8BDE-E7EB53CB9B5A}" type="pres">
      <dgm:prSet presAssocID="{0440B0C3-3646-4688-B516-D478C014073A}" presName="childShp" presStyleLbl="bgAccFollowNode1" presStyleIdx="0" presStyleCnt="3">
        <dgm:presLayoutVars>
          <dgm:bulletEnabled val="1"/>
        </dgm:presLayoutVars>
      </dgm:prSet>
      <dgm:spPr/>
      <dgm:t>
        <a:bodyPr/>
        <a:lstStyle/>
        <a:p>
          <a:endParaRPr lang="en-US"/>
        </a:p>
      </dgm:t>
    </dgm:pt>
    <dgm:pt modelId="{F812CBB3-42D0-4891-884A-842A9BE4963A}" type="pres">
      <dgm:prSet presAssocID="{3913E0C8-0C45-4F75-B2EC-8E5DC25CED3E}" presName="spacing" presStyleCnt="0"/>
      <dgm:spPr/>
    </dgm:pt>
    <dgm:pt modelId="{15BC84B6-3467-48B5-A580-FFB940C36092}" type="pres">
      <dgm:prSet presAssocID="{D6ED84BC-B286-48D3-AD7B-922EA634B355}" presName="linNode" presStyleCnt="0"/>
      <dgm:spPr/>
    </dgm:pt>
    <dgm:pt modelId="{D1F4AE07-15A6-4E25-92AA-278FB0884917}" type="pres">
      <dgm:prSet presAssocID="{D6ED84BC-B286-48D3-AD7B-922EA634B355}" presName="parentShp" presStyleLbl="node1" presStyleIdx="1" presStyleCnt="3">
        <dgm:presLayoutVars>
          <dgm:bulletEnabled val="1"/>
        </dgm:presLayoutVars>
      </dgm:prSet>
      <dgm:spPr/>
      <dgm:t>
        <a:bodyPr/>
        <a:lstStyle/>
        <a:p>
          <a:endParaRPr lang="en-US"/>
        </a:p>
      </dgm:t>
    </dgm:pt>
    <dgm:pt modelId="{F2451FD7-ECD2-4784-AF18-6E0DB4D3C52A}" type="pres">
      <dgm:prSet presAssocID="{D6ED84BC-B286-48D3-AD7B-922EA634B355}" presName="childShp" presStyleLbl="bgAccFollowNode1" presStyleIdx="1" presStyleCnt="3">
        <dgm:presLayoutVars>
          <dgm:bulletEnabled val="1"/>
        </dgm:presLayoutVars>
      </dgm:prSet>
      <dgm:spPr/>
      <dgm:t>
        <a:bodyPr/>
        <a:lstStyle/>
        <a:p>
          <a:endParaRPr lang="en-US"/>
        </a:p>
      </dgm:t>
    </dgm:pt>
    <dgm:pt modelId="{15C2A4C1-1E47-41D4-929A-1EC594DD931E}" type="pres">
      <dgm:prSet presAssocID="{EA66375C-2F84-460C-8A28-4CFC3794B889}" presName="spacing" presStyleCnt="0"/>
      <dgm:spPr/>
    </dgm:pt>
    <dgm:pt modelId="{4E775690-B27E-4A3D-92C8-D1070CD851F4}" type="pres">
      <dgm:prSet presAssocID="{EAEC9A68-39EC-4943-BD0C-8F85E5914AC7}" presName="linNode" presStyleCnt="0"/>
      <dgm:spPr/>
    </dgm:pt>
    <dgm:pt modelId="{20209C68-20BB-4D4D-B9DE-96E53AB31676}" type="pres">
      <dgm:prSet presAssocID="{EAEC9A68-39EC-4943-BD0C-8F85E5914AC7}" presName="parentShp" presStyleLbl="node1" presStyleIdx="2" presStyleCnt="3">
        <dgm:presLayoutVars>
          <dgm:bulletEnabled val="1"/>
        </dgm:presLayoutVars>
      </dgm:prSet>
      <dgm:spPr/>
      <dgm:t>
        <a:bodyPr/>
        <a:lstStyle/>
        <a:p>
          <a:endParaRPr lang="en-US"/>
        </a:p>
      </dgm:t>
    </dgm:pt>
    <dgm:pt modelId="{1B4B380E-5C81-48A6-B885-A5549BBF0085}" type="pres">
      <dgm:prSet presAssocID="{EAEC9A68-39EC-4943-BD0C-8F85E5914AC7}" presName="childShp" presStyleLbl="bgAccFollowNode1" presStyleIdx="2" presStyleCnt="3">
        <dgm:presLayoutVars>
          <dgm:bulletEnabled val="1"/>
        </dgm:presLayoutVars>
      </dgm:prSet>
      <dgm:spPr/>
      <dgm:t>
        <a:bodyPr/>
        <a:lstStyle/>
        <a:p>
          <a:endParaRPr lang="en-US"/>
        </a:p>
      </dgm:t>
    </dgm:pt>
  </dgm:ptLst>
  <dgm:cxnLst>
    <dgm:cxn modelId="{0F6AAE34-8E17-4B2C-85EC-DB71016EFFB1}" srcId="{D6ED84BC-B286-48D3-AD7B-922EA634B355}" destId="{58678A48-13DB-44F0-B9D2-B0EF06B94994}" srcOrd="0" destOrd="0" parTransId="{36D1668C-955F-4369-A5B6-779C25C1D060}" sibTransId="{0BAA1D1C-A766-49B2-B5FA-DC768ABA11CC}"/>
    <dgm:cxn modelId="{C4D0BA35-281E-48E7-82E0-05080BC69AE6}" srcId="{EAEC9A68-39EC-4943-BD0C-8F85E5914AC7}" destId="{1450EB0C-CAEC-40A3-8183-B0A959CA0BA8}" srcOrd="0" destOrd="0" parTransId="{D63CAA58-7E58-4CAB-984A-6FD82B8FBFEA}" sibTransId="{7618BAC2-8627-4675-84E6-A7E5D12860D4}"/>
    <dgm:cxn modelId="{6169B271-5515-45A5-921B-CB9FC5A0DF1F}" type="presOf" srcId="{0440B0C3-3646-4688-B516-D478C014073A}" destId="{6CF5A101-4422-40B4-BD9C-69E8C196733E}" srcOrd="0" destOrd="0" presId="urn:microsoft.com/office/officeart/2005/8/layout/vList6"/>
    <dgm:cxn modelId="{99060637-51A4-4699-8CB4-04B63C922655}" srcId="{242BE784-28E8-44D6-954A-CCA2466446EE}" destId="{EAEC9A68-39EC-4943-BD0C-8F85E5914AC7}" srcOrd="2" destOrd="0" parTransId="{FA1679B4-2E99-423D-A1C5-6F9074634D6D}" sibTransId="{CAE120AA-8343-49A4-95D5-8AE0D42D5EAF}"/>
    <dgm:cxn modelId="{7A369257-5D8F-4EBB-A3BC-8E41ADFF4A63}" type="presOf" srcId="{D6ED84BC-B286-48D3-AD7B-922EA634B355}" destId="{D1F4AE07-15A6-4E25-92AA-278FB0884917}" srcOrd="0" destOrd="0" presId="urn:microsoft.com/office/officeart/2005/8/layout/vList6"/>
    <dgm:cxn modelId="{7A7FFE05-EE32-4DAD-A6C2-723355C3B008}" type="presOf" srcId="{C6290ACB-0B9E-4EB0-8384-30D89790AE47}" destId="{55F2E25A-4B42-4754-8BDE-E7EB53CB9B5A}" srcOrd="0" destOrd="1" presId="urn:microsoft.com/office/officeart/2005/8/layout/vList6"/>
    <dgm:cxn modelId="{462A5B87-916A-49D1-8B92-9EA2247A5524}" type="presOf" srcId="{242BE784-28E8-44D6-954A-CCA2466446EE}" destId="{163B78DC-2364-4E14-87F5-54D0195F35D2}" srcOrd="0" destOrd="0" presId="urn:microsoft.com/office/officeart/2005/8/layout/vList6"/>
    <dgm:cxn modelId="{CFA67B08-350D-401A-BA34-B7B50B8BE885}" type="presOf" srcId="{EAEC9A68-39EC-4943-BD0C-8F85E5914AC7}" destId="{20209C68-20BB-4D4D-B9DE-96E53AB31676}" srcOrd="0" destOrd="0" presId="urn:microsoft.com/office/officeart/2005/8/layout/vList6"/>
    <dgm:cxn modelId="{C55EF5EF-2CDF-4908-BA0C-4F886FD58126}" srcId="{242BE784-28E8-44D6-954A-CCA2466446EE}" destId="{0440B0C3-3646-4688-B516-D478C014073A}" srcOrd="0" destOrd="0" parTransId="{D73DA498-D1C7-4943-9877-F3AC32FFA2F2}" sibTransId="{3913E0C8-0C45-4F75-B2EC-8E5DC25CED3E}"/>
    <dgm:cxn modelId="{DBA7219B-206D-4E03-B823-FC33AE4208BC}" type="presOf" srcId="{E034CCD8-2749-4C28-934C-DC38663929CC}" destId="{55F2E25A-4B42-4754-8BDE-E7EB53CB9B5A}" srcOrd="0" destOrd="0" presId="urn:microsoft.com/office/officeart/2005/8/layout/vList6"/>
    <dgm:cxn modelId="{2D80D0DD-7D8E-4814-AB6F-7A94CAB906EA}" type="presOf" srcId="{58678A48-13DB-44F0-B9D2-B0EF06B94994}" destId="{F2451FD7-ECD2-4784-AF18-6E0DB4D3C52A}" srcOrd="0" destOrd="0" presId="urn:microsoft.com/office/officeart/2005/8/layout/vList6"/>
    <dgm:cxn modelId="{3B5D185D-F64E-4085-B771-6504AB4E7975}" type="presOf" srcId="{1450EB0C-CAEC-40A3-8183-B0A959CA0BA8}" destId="{1B4B380E-5C81-48A6-B885-A5549BBF0085}" srcOrd="0" destOrd="0" presId="urn:microsoft.com/office/officeart/2005/8/layout/vList6"/>
    <dgm:cxn modelId="{3090A8D5-91FA-4A95-9861-EA51788F6CEB}" srcId="{0440B0C3-3646-4688-B516-D478C014073A}" destId="{C6290ACB-0B9E-4EB0-8384-30D89790AE47}" srcOrd="1" destOrd="0" parTransId="{FADB725B-131D-4D68-B335-B7B4C38CA4D0}" sibTransId="{5DD6A05A-1991-4EC7-99F4-DC3A8B783CA0}"/>
    <dgm:cxn modelId="{8BA55BED-3330-4A5A-B243-EA990E88EB0D}" srcId="{0440B0C3-3646-4688-B516-D478C014073A}" destId="{E034CCD8-2749-4C28-934C-DC38663929CC}" srcOrd="0" destOrd="0" parTransId="{300498E7-73C3-40BC-92F7-0D8527A5E342}" sibTransId="{C96C73B3-8F9A-4994-9905-5EF1FCB24E62}"/>
    <dgm:cxn modelId="{625F0C1B-57DC-4CD1-AB5E-4D8736E80E38}" srcId="{242BE784-28E8-44D6-954A-CCA2466446EE}" destId="{D6ED84BC-B286-48D3-AD7B-922EA634B355}" srcOrd="1" destOrd="0" parTransId="{F65FBE1D-0A1A-4D51-A5CA-589772BD2F3D}" sibTransId="{EA66375C-2F84-460C-8A28-4CFC3794B889}"/>
    <dgm:cxn modelId="{C0B07FDB-82FA-45B2-ADD8-8A854AA8CAA4}" type="presParOf" srcId="{163B78DC-2364-4E14-87F5-54D0195F35D2}" destId="{0F425128-F906-400E-918F-DEDB7F93D022}" srcOrd="0" destOrd="0" presId="urn:microsoft.com/office/officeart/2005/8/layout/vList6"/>
    <dgm:cxn modelId="{FF53DAF1-3CF0-4EB6-A622-83560E79AB32}" type="presParOf" srcId="{0F425128-F906-400E-918F-DEDB7F93D022}" destId="{6CF5A101-4422-40B4-BD9C-69E8C196733E}" srcOrd="0" destOrd="0" presId="urn:microsoft.com/office/officeart/2005/8/layout/vList6"/>
    <dgm:cxn modelId="{7DAF3783-DCC0-474F-94BF-82A35241B65F}" type="presParOf" srcId="{0F425128-F906-400E-918F-DEDB7F93D022}" destId="{55F2E25A-4B42-4754-8BDE-E7EB53CB9B5A}" srcOrd="1" destOrd="0" presId="urn:microsoft.com/office/officeart/2005/8/layout/vList6"/>
    <dgm:cxn modelId="{E108DDB6-B281-45E8-BC5F-1D01D1C7DE22}" type="presParOf" srcId="{163B78DC-2364-4E14-87F5-54D0195F35D2}" destId="{F812CBB3-42D0-4891-884A-842A9BE4963A}" srcOrd="1" destOrd="0" presId="urn:microsoft.com/office/officeart/2005/8/layout/vList6"/>
    <dgm:cxn modelId="{F0768EB9-602E-4E06-914D-226D63E123D4}" type="presParOf" srcId="{163B78DC-2364-4E14-87F5-54D0195F35D2}" destId="{15BC84B6-3467-48B5-A580-FFB940C36092}" srcOrd="2" destOrd="0" presId="urn:microsoft.com/office/officeart/2005/8/layout/vList6"/>
    <dgm:cxn modelId="{E9EB1B04-040A-41B6-BA63-DB9FE4B14421}" type="presParOf" srcId="{15BC84B6-3467-48B5-A580-FFB940C36092}" destId="{D1F4AE07-15A6-4E25-92AA-278FB0884917}" srcOrd="0" destOrd="0" presId="urn:microsoft.com/office/officeart/2005/8/layout/vList6"/>
    <dgm:cxn modelId="{E146B6B9-9639-42A6-98AF-C4210C1B4933}" type="presParOf" srcId="{15BC84B6-3467-48B5-A580-FFB940C36092}" destId="{F2451FD7-ECD2-4784-AF18-6E0DB4D3C52A}" srcOrd="1" destOrd="0" presId="urn:microsoft.com/office/officeart/2005/8/layout/vList6"/>
    <dgm:cxn modelId="{E1D76305-A25D-47C7-A37C-118C49F24FA8}" type="presParOf" srcId="{163B78DC-2364-4E14-87F5-54D0195F35D2}" destId="{15C2A4C1-1E47-41D4-929A-1EC594DD931E}" srcOrd="3" destOrd="0" presId="urn:microsoft.com/office/officeart/2005/8/layout/vList6"/>
    <dgm:cxn modelId="{209D14F1-2DC8-4579-8BF8-EBC4F1BCBA72}" type="presParOf" srcId="{163B78DC-2364-4E14-87F5-54D0195F35D2}" destId="{4E775690-B27E-4A3D-92C8-D1070CD851F4}" srcOrd="4" destOrd="0" presId="urn:microsoft.com/office/officeart/2005/8/layout/vList6"/>
    <dgm:cxn modelId="{524EF4FC-9ED7-4CAB-8070-E5DE6F31A644}" type="presParOf" srcId="{4E775690-B27E-4A3D-92C8-D1070CD851F4}" destId="{20209C68-20BB-4D4D-B9DE-96E53AB31676}" srcOrd="0" destOrd="0" presId="urn:microsoft.com/office/officeart/2005/8/layout/vList6"/>
    <dgm:cxn modelId="{3B551F4C-95F5-42A5-9BC0-2C1ABEB07F32}" type="presParOf" srcId="{4E775690-B27E-4A3D-92C8-D1070CD851F4}" destId="{1B4B380E-5C81-48A6-B885-A5549BBF0085}" srcOrd="1" destOrd="0" presId="urn:microsoft.com/office/officeart/2005/8/layout/vList6"/>
  </dgm:cxnLst>
  <dgm:bg/>
  <dgm:whole/>
</dgm:dataModel>
</file>

<file path=ppt/diagrams/data2.xml><?xml version="1.0" encoding="utf-8"?>
<dgm:dataModel xmlns:dgm="http://schemas.openxmlformats.org/drawingml/2006/diagram" xmlns:a="http://schemas.openxmlformats.org/drawingml/2006/main">
  <dgm:ptLst>
    <dgm:pt modelId="{2ED5E0B7-2EE9-479F-927B-634BAA7712FF}" type="doc">
      <dgm:prSet loTypeId="urn:microsoft.com/office/officeart/2005/8/layout/vList5" loCatId="list" qsTypeId="urn:microsoft.com/office/officeart/2005/8/quickstyle/simple1" qsCatId="simple" csTypeId="urn:microsoft.com/office/officeart/2005/8/colors/accent5_2" csCatId="accent5" phldr="1"/>
      <dgm:spPr/>
      <dgm:t>
        <a:bodyPr/>
        <a:lstStyle/>
        <a:p>
          <a:endParaRPr lang="en-US"/>
        </a:p>
      </dgm:t>
    </dgm:pt>
    <dgm:pt modelId="{C258F5C9-8486-4CFF-83FC-1032FB5346A3}">
      <dgm:prSet/>
      <dgm:spPr/>
      <dgm:t>
        <a:bodyPr/>
        <a:lstStyle/>
        <a:p>
          <a:r>
            <a:rPr lang="en-US" b="1" dirty="0" smtClean="0">
              <a:latin typeface="+mn-lt"/>
            </a:rPr>
            <a:t>Project Reference Information</a:t>
          </a:r>
        </a:p>
      </dgm:t>
    </dgm:pt>
    <dgm:pt modelId="{6E00EB94-1AEE-48E5-AF84-FF065F6601B6}" type="parTrans" cxnId="{B930485C-1074-4FE6-A459-1429BD00DCF1}">
      <dgm:prSet/>
      <dgm:spPr/>
      <dgm:t>
        <a:bodyPr/>
        <a:lstStyle/>
        <a:p>
          <a:endParaRPr lang="en-US"/>
        </a:p>
      </dgm:t>
    </dgm:pt>
    <dgm:pt modelId="{5A70AFA3-2DC8-4931-8833-692311E6C05E}" type="sibTrans" cxnId="{B930485C-1074-4FE6-A459-1429BD00DCF1}">
      <dgm:prSet/>
      <dgm:spPr/>
      <dgm:t>
        <a:bodyPr/>
        <a:lstStyle/>
        <a:p>
          <a:endParaRPr lang="en-US"/>
        </a:p>
      </dgm:t>
    </dgm:pt>
    <dgm:pt modelId="{EB0AFD29-9B34-4994-8D16-A5B236623F02}">
      <dgm:prSet/>
      <dgm:spPr/>
      <dgm:t>
        <a:bodyPr/>
        <a:lstStyle/>
        <a:p>
          <a:r>
            <a:rPr lang="en-US" dirty="0" smtClean="0">
              <a:latin typeface="+mn-lt"/>
            </a:rPr>
            <a:t>Critical project overview information, contractual requirements related to BIM, and key project contacts</a:t>
          </a:r>
        </a:p>
      </dgm:t>
    </dgm:pt>
    <dgm:pt modelId="{818CEE1D-CD7B-49AA-AE52-CB3C82AD3737}" type="parTrans" cxnId="{152BB25D-7F1C-43C8-A770-0AD499B72F08}">
      <dgm:prSet/>
      <dgm:spPr/>
      <dgm:t>
        <a:bodyPr/>
        <a:lstStyle/>
        <a:p>
          <a:endParaRPr lang="en-US"/>
        </a:p>
      </dgm:t>
    </dgm:pt>
    <dgm:pt modelId="{6E7734D8-E26A-489A-8654-36278722998C}" type="sibTrans" cxnId="{152BB25D-7F1C-43C8-A770-0AD499B72F08}">
      <dgm:prSet/>
      <dgm:spPr/>
      <dgm:t>
        <a:bodyPr/>
        <a:lstStyle/>
        <a:p>
          <a:endParaRPr lang="en-US"/>
        </a:p>
      </dgm:t>
    </dgm:pt>
    <dgm:pt modelId="{1D83004D-AD8D-4284-A119-76802A2DE57F}">
      <dgm:prSet/>
      <dgm:spPr/>
      <dgm:t>
        <a:bodyPr/>
        <a:lstStyle/>
        <a:p>
          <a:r>
            <a:rPr lang="en-US" b="1" dirty="0" smtClean="0">
              <a:latin typeface="+mn-lt"/>
            </a:rPr>
            <a:t>Model Development Process</a:t>
          </a:r>
        </a:p>
      </dgm:t>
    </dgm:pt>
    <dgm:pt modelId="{7A877607-452F-4AF4-8C0E-1152EB4054D5}" type="parTrans" cxnId="{E10F2600-A05F-4055-B7AF-C55BE2AED55C}">
      <dgm:prSet/>
      <dgm:spPr/>
      <dgm:t>
        <a:bodyPr/>
        <a:lstStyle/>
        <a:p>
          <a:endParaRPr lang="en-US"/>
        </a:p>
      </dgm:t>
    </dgm:pt>
    <dgm:pt modelId="{A1F34212-C3EA-401F-ADB4-A761988EB22F}" type="sibTrans" cxnId="{E10F2600-A05F-4055-B7AF-C55BE2AED55C}">
      <dgm:prSet/>
      <dgm:spPr/>
      <dgm:t>
        <a:bodyPr/>
        <a:lstStyle/>
        <a:p>
          <a:endParaRPr lang="en-US"/>
        </a:p>
      </dgm:t>
    </dgm:pt>
    <dgm:pt modelId="{1DD24471-5335-4BDE-94E0-74630B976237}">
      <dgm:prSet/>
      <dgm:spPr/>
      <dgm:t>
        <a:bodyPr/>
        <a:lstStyle/>
        <a:p>
          <a:r>
            <a:rPr lang="en-US" dirty="0" smtClean="0">
              <a:latin typeface="+mn-lt"/>
            </a:rPr>
            <a:t>Identification of the process for creating, reviewing and modifying the model.  Include information exchange requirements.</a:t>
          </a:r>
        </a:p>
      </dgm:t>
    </dgm:pt>
    <dgm:pt modelId="{197863F4-009E-41E6-9D72-166BD0862759}" type="parTrans" cxnId="{802DD28B-9825-49F4-A9C4-B0A33A82160C}">
      <dgm:prSet/>
      <dgm:spPr/>
      <dgm:t>
        <a:bodyPr/>
        <a:lstStyle/>
        <a:p>
          <a:endParaRPr lang="en-US"/>
        </a:p>
      </dgm:t>
    </dgm:pt>
    <dgm:pt modelId="{66B9E843-874B-4AC7-81FE-41F5F9CECCA3}" type="sibTrans" cxnId="{802DD28B-9825-49F4-A9C4-B0A33A82160C}">
      <dgm:prSet/>
      <dgm:spPr/>
      <dgm:t>
        <a:bodyPr/>
        <a:lstStyle/>
        <a:p>
          <a:endParaRPr lang="en-US"/>
        </a:p>
      </dgm:t>
    </dgm:pt>
    <dgm:pt modelId="{31C0D61D-5FC3-4836-ACC3-E339C2BA387C}">
      <dgm:prSet/>
      <dgm:spPr/>
      <dgm:t>
        <a:bodyPr/>
        <a:lstStyle/>
        <a:p>
          <a:r>
            <a:rPr lang="en-US" b="1" dirty="0" smtClean="0">
              <a:latin typeface="+mn-lt"/>
            </a:rPr>
            <a:t>Communication Procedures</a:t>
          </a:r>
        </a:p>
      </dgm:t>
    </dgm:pt>
    <dgm:pt modelId="{5C1C1C7B-54F2-4F1E-B49B-C62CA9CF1AE8}" type="parTrans" cxnId="{C98351AA-FCCA-4E20-8298-D917D066486F}">
      <dgm:prSet/>
      <dgm:spPr/>
      <dgm:t>
        <a:bodyPr/>
        <a:lstStyle/>
        <a:p>
          <a:endParaRPr lang="en-US"/>
        </a:p>
      </dgm:t>
    </dgm:pt>
    <dgm:pt modelId="{87531C4E-FE15-46AE-965D-60A6241D1E91}" type="sibTrans" cxnId="{C98351AA-FCCA-4E20-8298-D917D066486F}">
      <dgm:prSet/>
      <dgm:spPr/>
      <dgm:t>
        <a:bodyPr/>
        <a:lstStyle/>
        <a:p>
          <a:endParaRPr lang="en-US"/>
        </a:p>
      </dgm:t>
    </dgm:pt>
    <dgm:pt modelId="{93F0C254-626C-440C-B9E4-E4239F416F8B}">
      <dgm:prSet/>
      <dgm:spPr/>
      <dgm:t>
        <a:bodyPr/>
        <a:lstStyle/>
        <a:p>
          <a:r>
            <a:rPr lang="en-US" dirty="0" smtClean="0">
              <a:latin typeface="+mn-lt"/>
            </a:rPr>
            <a:t>Electronic communication procedures</a:t>
          </a:r>
        </a:p>
      </dgm:t>
    </dgm:pt>
    <dgm:pt modelId="{619723AB-48E4-4470-9972-EC5CB6A519B7}" type="parTrans" cxnId="{5B15F6AD-7BA0-44E4-A4CC-B77CEEAE5E18}">
      <dgm:prSet/>
      <dgm:spPr/>
      <dgm:t>
        <a:bodyPr/>
        <a:lstStyle/>
        <a:p>
          <a:endParaRPr lang="en-US"/>
        </a:p>
      </dgm:t>
    </dgm:pt>
    <dgm:pt modelId="{35925FF1-E2B9-478C-AE4B-4C86D185533B}" type="sibTrans" cxnId="{5B15F6AD-7BA0-44E4-A4CC-B77CEEAE5E18}">
      <dgm:prSet/>
      <dgm:spPr/>
      <dgm:t>
        <a:bodyPr/>
        <a:lstStyle/>
        <a:p>
          <a:endParaRPr lang="en-US"/>
        </a:p>
      </dgm:t>
    </dgm:pt>
    <dgm:pt modelId="{6247E609-F279-40B2-9D39-CD36C8DCD847}">
      <dgm:prSet/>
      <dgm:spPr/>
      <dgm:t>
        <a:bodyPr/>
        <a:lstStyle/>
        <a:p>
          <a:r>
            <a:rPr lang="en-US" dirty="0" smtClean="0">
              <a:latin typeface="+mn-lt"/>
            </a:rPr>
            <a:t>Meeting communication procedures</a:t>
          </a:r>
        </a:p>
      </dgm:t>
    </dgm:pt>
    <dgm:pt modelId="{EF38F4F5-43D2-4F86-8E34-7CC4E2739662}" type="parTrans" cxnId="{F18E672E-C7FC-4E85-B59F-1E059F89EFCC}">
      <dgm:prSet/>
      <dgm:spPr/>
      <dgm:t>
        <a:bodyPr/>
        <a:lstStyle/>
        <a:p>
          <a:endParaRPr lang="en-US"/>
        </a:p>
      </dgm:t>
    </dgm:pt>
    <dgm:pt modelId="{17F3A410-71B9-4C6C-9F70-D1C9F3990B49}" type="sibTrans" cxnId="{F18E672E-C7FC-4E85-B59F-1E059F89EFCC}">
      <dgm:prSet/>
      <dgm:spPr/>
      <dgm:t>
        <a:bodyPr/>
        <a:lstStyle/>
        <a:p>
          <a:endParaRPr lang="en-US"/>
        </a:p>
      </dgm:t>
    </dgm:pt>
    <dgm:pt modelId="{991E41B2-00F1-4E31-A978-FD9A8787F7A6}">
      <dgm:prSet/>
      <dgm:spPr/>
      <dgm:t>
        <a:bodyPr/>
        <a:lstStyle/>
        <a:p>
          <a:r>
            <a:rPr lang="en-US" b="1" dirty="0" smtClean="0">
              <a:latin typeface="+mn-lt"/>
            </a:rPr>
            <a:t>Model Quality Control Procedures</a:t>
          </a:r>
        </a:p>
      </dgm:t>
    </dgm:pt>
    <dgm:pt modelId="{BC17B6C6-6EC2-4DBE-BC83-4B49A9831505}" type="parTrans" cxnId="{C653BC7A-C150-45AC-AEE7-A7B291ADFB73}">
      <dgm:prSet/>
      <dgm:spPr/>
      <dgm:t>
        <a:bodyPr/>
        <a:lstStyle/>
        <a:p>
          <a:endParaRPr lang="en-US"/>
        </a:p>
      </dgm:t>
    </dgm:pt>
    <dgm:pt modelId="{40517D3D-A00B-495A-8F4D-FCDF3F38C6CF}" type="sibTrans" cxnId="{C653BC7A-C150-45AC-AEE7-A7B291ADFB73}">
      <dgm:prSet/>
      <dgm:spPr/>
      <dgm:t>
        <a:bodyPr/>
        <a:lstStyle/>
        <a:p>
          <a:endParaRPr lang="en-US"/>
        </a:p>
      </dgm:t>
    </dgm:pt>
    <dgm:pt modelId="{EC87A257-FEB4-44A0-A57F-FA6224177FF7}">
      <dgm:prSet/>
      <dgm:spPr/>
      <dgm:t>
        <a:bodyPr/>
        <a:lstStyle/>
        <a:p>
          <a:r>
            <a:rPr lang="en-US" dirty="0" smtClean="0">
              <a:latin typeface="+mn-lt"/>
            </a:rPr>
            <a:t>Identify the methods to ensure model accuracy and comprehensiveness</a:t>
          </a:r>
        </a:p>
      </dgm:t>
    </dgm:pt>
    <dgm:pt modelId="{FAC6E1A1-1EE3-46A7-9D38-F650E94A0A76}" type="parTrans" cxnId="{5D3ECFBA-93BF-4BB3-9F57-AAA930DE8146}">
      <dgm:prSet/>
      <dgm:spPr/>
      <dgm:t>
        <a:bodyPr/>
        <a:lstStyle/>
        <a:p>
          <a:endParaRPr lang="en-US"/>
        </a:p>
      </dgm:t>
    </dgm:pt>
    <dgm:pt modelId="{9E336E0A-DFF3-429E-BED4-2A195367635B}" type="sibTrans" cxnId="{5D3ECFBA-93BF-4BB3-9F57-AAA930DE8146}">
      <dgm:prSet/>
      <dgm:spPr/>
      <dgm:t>
        <a:bodyPr/>
        <a:lstStyle/>
        <a:p>
          <a:endParaRPr lang="en-US"/>
        </a:p>
      </dgm:t>
    </dgm:pt>
    <dgm:pt modelId="{B5778C2F-B420-44AA-8193-AC7D41866AFF}">
      <dgm:prSet/>
      <dgm:spPr/>
      <dgm:t>
        <a:bodyPr/>
        <a:lstStyle/>
        <a:p>
          <a:r>
            <a:rPr lang="en-US" b="1" dirty="0" smtClean="0">
              <a:latin typeface="+mn-lt"/>
            </a:rPr>
            <a:t>Organizational Roles and Responsibilities</a:t>
          </a:r>
        </a:p>
      </dgm:t>
    </dgm:pt>
    <dgm:pt modelId="{AD6E01BC-1C57-4831-B199-88DA9E14D538}" type="parTrans" cxnId="{6CE4F4BA-FB39-43D3-85E4-FE31BEE28B16}">
      <dgm:prSet/>
      <dgm:spPr/>
      <dgm:t>
        <a:bodyPr/>
        <a:lstStyle/>
        <a:p>
          <a:endParaRPr lang="en-US"/>
        </a:p>
      </dgm:t>
    </dgm:pt>
    <dgm:pt modelId="{B5B6C16A-467C-49B3-B0A0-9D5182FE45AC}" type="sibTrans" cxnId="{6CE4F4BA-FB39-43D3-85E4-FE31BEE28B16}">
      <dgm:prSet/>
      <dgm:spPr/>
      <dgm:t>
        <a:bodyPr/>
        <a:lstStyle/>
        <a:p>
          <a:endParaRPr lang="en-US"/>
        </a:p>
      </dgm:t>
    </dgm:pt>
    <dgm:pt modelId="{4F3C9129-6836-4D43-9E37-BFB46DCA23A8}">
      <dgm:prSet/>
      <dgm:spPr/>
      <dgm:t>
        <a:bodyPr/>
        <a:lstStyle/>
        <a:p>
          <a:r>
            <a:rPr lang="en-US" dirty="0" smtClean="0">
              <a:latin typeface="+mn-lt"/>
            </a:rPr>
            <a:t>Define the roles of each organization along with responsibilities</a:t>
          </a:r>
        </a:p>
      </dgm:t>
    </dgm:pt>
    <dgm:pt modelId="{8FDA8133-4307-4308-B570-A4DE9B1AB8A5}" type="parTrans" cxnId="{0D216CCF-9030-44C0-96C6-F3D5EF11B7FC}">
      <dgm:prSet/>
      <dgm:spPr/>
      <dgm:t>
        <a:bodyPr/>
        <a:lstStyle/>
        <a:p>
          <a:endParaRPr lang="en-US"/>
        </a:p>
      </dgm:t>
    </dgm:pt>
    <dgm:pt modelId="{8AAF40FC-A5EF-42BC-8A8B-C1B4F7B25255}" type="sibTrans" cxnId="{0D216CCF-9030-44C0-96C6-F3D5EF11B7FC}">
      <dgm:prSet/>
      <dgm:spPr/>
      <dgm:t>
        <a:bodyPr/>
        <a:lstStyle/>
        <a:p>
          <a:endParaRPr lang="en-US"/>
        </a:p>
      </dgm:t>
    </dgm:pt>
    <dgm:pt modelId="{7AE459DA-230A-4CCB-81C4-3DC9434AB33C}">
      <dgm:prSet/>
      <dgm:spPr/>
      <dgm:t>
        <a:bodyPr/>
        <a:lstStyle/>
        <a:p>
          <a:r>
            <a:rPr lang="en-US" dirty="0" smtClean="0">
              <a:latin typeface="+mn-lt"/>
            </a:rPr>
            <a:t>Define contracting strategies for organizations</a:t>
          </a:r>
        </a:p>
      </dgm:t>
    </dgm:pt>
    <dgm:pt modelId="{04E82DBF-56CF-4A65-89D2-17D27E92D198}" type="parTrans" cxnId="{36D1836A-EC1F-4E91-81F9-6384A26C1B5A}">
      <dgm:prSet/>
      <dgm:spPr/>
      <dgm:t>
        <a:bodyPr/>
        <a:lstStyle/>
        <a:p>
          <a:endParaRPr lang="en-US"/>
        </a:p>
      </dgm:t>
    </dgm:pt>
    <dgm:pt modelId="{D1D914BB-902B-4463-874D-B90139D2244C}" type="sibTrans" cxnId="{36D1836A-EC1F-4E91-81F9-6384A26C1B5A}">
      <dgm:prSet/>
      <dgm:spPr/>
      <dgm:t>
        <a:bodyPr/>
        <a:lstStyle/>
        <a:p>
          <a:endParaRPr lang="en-US"/>
        </a:p>
      </dgm:t>
    </dgm:pt>
    <dgm:pt modelId="{0946446E-6532-48A7-888E-C5F6D73342F5}">
      <dgm:prSet/>
      <dgm:spPr/>
      <dgm:t>
        <a:bodyPr/>
        <a:lstStyle/>
        <a:p>
          <a:r>
            <a:rPr lang="en-US" b="1" dirty="0" smtClean="0">
              <a:latin typeface="+mn-lt"/>
            </a:rPr>
            <a:t>BIM Scope Definitions</a:t>
          </a:r>
        </a:p>
      </dgm:t>
    </dgm:pt>
    <dgm:pt modelId="{65431C37-BE60-4142-BF47-C7933261F9FB}" type="parTrans" cxnId="{F492B055-B811-4D8A-A456-9E4892798761}">
      <dgm:prSet/>
      <dgm:spPr/>
      <dgm:t>
        <a:bodyPr/>
        <a:lstStyle/>
        <a:p>
          <a:endParaRPr lang="en-US"/>
        </a:p>
      </dgm:t>
    </dgm:pt>
    <dgm:pt modelId="{E81ABD8A-0BB8-4CBE-8F64-252908D168EA}" type="sibTrans" cxnId="{F492B055-B811-4D8A-A456-9E4892798761}">
      <dgm:prSet/>
      <dgm:spPr/>
      <dgm:t>
        <a:bodyPr/>
        <a:lstStyle/>
        <a:p>
          <a:endParaRPr lang="en-US"/>
        </a:p>
      </dgm:t>
    </dgm:pt>
    <dgm:pt modelId="{E5B86FE8-DF4E-49B5-9AD0-51FBD1666AFC}">
      <dgm:prSet/>
      <dgm:spPr/>
      <dgm:t>
        <a:bodyPr/>
        <a:lstStyle/>
        <a:p>
          <a:r>
            <a:rPr lang="en-US" dirty="0" smtClean="0">
              <a:latin typeface="+mn-lt"/>
            </a:rPr>
            <a:t>Include model elements by discipline, level of detail,  and specific attributes</a:t>
          </a:r>
        </a:p>
      </dgm:t>
    </dgm:pt>
    <dgm:pt modelId="{BBF379CE-80C5-41D4-854D-93B8780CC0C0}" type="parTrans" cxnId="{5A130229-8C52-4989-BF5C-D7B5AA661DAA}">
      <dgm:prSet/>
      <dgm:spPr/>
      <dgm:t>
        <a:bodyPr/>
        <a:lstStyle/>
        <a:p>
          <a:endParaRPr lang="en-US"/>
        </a:p>
      </dgm:t>
    </dgm:pt>
    <dgm:pt modelId="{8FD6AD08-8E7E-4E30-BAF8-8726CF201D5E}" type="sibTrans" cxnId="{5A130229-8C52-4989-BF5C-D7B5AA661DAA}">
      <dgm:prSet/>
      <dgm:spPr/>
      <dgm:t>
        <a:bodyPr/>
        <a:lstStyle/>
        <a:p>
          <a:endParaRPr lang="en-US"/>
        </a:p>
      </dgm:t>
    </dgm:pt>
    <dgm:pt modelId="{BC29E6C2-31B7-49BF-A2C8-015B7AA25B55}">
      <dgm:prSet/>
      <dgm:spPr/>
      <dgm:t>
        <a:bodyPr/>
        <a:lstStyle/>
        <a:p>
          <a:r>
            <a:rPr lang="en-US" b="1" dirty="0" smtClean="0">
              <a:latin typeface="+mn-lt"/>
            </a:rPr>
            <a:t>Project Goals /</a:t>
          </a:r>
          <a:br>
            <a:rPr lang="en-US" b="1" dirty="0" smtClean="0">
              <a:latin typeface="+mn-lt"/>
            </a:rPr>
          </a:br>
          <a:r>
            <a:rPr lang="en-US" b="1" dirty="0" smtClean="0">
              <a:latin typeface="+mn-lt"/>
            </a:rPr>
            <a:t>BIM Objectives</a:t>
          </a:r>
        </a:p>
      </dgm:t>
    </dgm:pt>
    <dgm:pt modelId="{ACA567EE-CA77-4029-8BF8-BE61B4486969}" type="parTrans" cxnId="{0CA862F3-808C-4C58-BD0D-FC71005861F4}">
      <dgm:prSet/>
      <dgm:spPr/>
      <dgm:t>
        <a:bodyPr/>
        <a:lstStyle/>
        <a:p>
          <a:endParaRPr lang="en-US"/>
        </a:p>
      </dgm:t>
    </dgm:pt>
    <dgm:pt modelId="{715B1AD0-9E44-46BE-85D2-491F3088F402}" type="sibTrans" cxnId="{0CA862F3-808C-4C58-BD0D-FC71005861F4}">
      <dgm:prSet/>
      <dgm:spPr/>
      <dgm:t>
        <a:bodyPr/>
        <a:lstStyle/>
        <a:p>
          <a:endParaRPr lang="en-US"/>
        </a:p>
      </dgm:t>
    </dgm:pt>
    <dgm:pt modelId="{4FD42094-9AEE-438F-8E52-72939BB1EC7C}">
      <dgm:prSet/>
      <dgm:spPr/>
      <dgm:t>
        <a:bodyPr/>
        <a:lstStyle/>
        <a:p>
          <a:r>
            <a:rPr lang="en-US" dirty="0" smtClean="0">
              <a:latin typeface="+mn-lt"/>
            </a:rPr>
            <a:t>Document the underlying purpose for BIM implementation on the project and why key BIM use decisions where made</a:t>
          </a:r>
        </a:p>
      </dgm:t>
    </dgm:pt>
    <dgm:pt modelId="{1CBAD4E8-6550-456B-9E92-6057C46FE2D4}" type="parTrans" cxnId="{0D7B1ABE-9FAF-4E21-96A8-699F1A404E2E}">
      <dgm:prSet/>
      <dgm:spPr/>
      <dgm:t>
        <a:bodyPr/>
        <a:lstStyle/>
        <a:p>
          <a:endParaRPr lang="en-US"/>
        </a:p>
      </dgm:t>
    </dgm:pt>
    <dgm:pt modelId="{30A11E44-2A16-4D37-B731-26C36B59858F}" type="sibTrans" cxnId="{0D7B1ABE-9FAF-4E21-96A8-699F1A404E2E}">
      <dgm:prSet/>
      <dgm:spPr/>
      <dgm:t>
        <a:bodyPr/>
        <a:lstStyle/>
        <a:p>
          <a:endParaRPr lang="en-US"/>
        </a:p>
      </dgm:t>
    </dgm:pt>
    <dgm:pt modelId="{6A8CFE1B-C8E4-48A8-B46C-44982597A183}" type="pres">
      <dgm:prSet presAssocID="{2ED5E0B7-2EE9-479F-927B-634BAA7712FF}" presName="Name0" presStyleCnt="0">
        <dgm:presLayoutVars>
          <dgm:dir/>
          <dgm:animLvl val="lvl"/>
          <dgm:resizeHandles val="exact"/>
        </dgm:presLayoutVars>
      </dgm:prSet>
      <dgm:spPr/>
      <dgm:t>
        <a:bodyPr/>
        <a:lstStyle/>
        <a:p>
          <a:endParaRPr lang="en-US"/>
        </a:p>
      </dgm:t>
    </dgm:pt>
    <dgm:pt modelId="{AC864D08-919A-491F-80A3-570AC1D25127}" type="pres">
      <dgm:prSet presAssocID="{C258F5C9-8486-4CFF-83FC-1032FB5346A3}" presName="linNode" presStyleCnt="0"/>
      <dgm:spPr/>
    </dgm:pt>
    <dgm:pt modelId="{67FF4966-18B0-442A-8971-4A63416A0D7F}" type="pres">
      <dgm:prSet presAssocID="{C258F5C9-8486-4CFF-83FC-1032FB5346A3}" presName="parentText" presStyleLbl="node1" presStyleIdx="0" presStyleCnt="7">
        <dgm:presLayoutVars>
          <dgm:chMax val="1"/>
          <dgm:bulletEnabled val="1"/>
        </dgm:presLayoutVars>
      </dgm:prSet>
      <dgm:spPr/>
      <dgm:t>
        <a:bodyPr/>
        <a:lstStyle/>
        <a:p>
          <a:endParaRPr lang="en-US"/>
        </a:p>
      </dgm:t>
    </dgm:pt>
    <dgm:pt modelId="{D6FA89F4-DAE8-41D2-BFCF-FE9A26CC67E8}" type="pres">
      <dgm:prSet presAssocID="{C258F5C9-8486-4CFF-83FC-1032FB5346A3}" presName="descendantText" presStyleLbl="alignAccFollowNode1" presStyleIdx="0" presStyleCnt="7">
        <dgm:presLayoutVars>
          <dgm:bulletEnabled val="1"/>
        </dgm:presLayoutVars>
      </dgm:prSet>
      <dgm:spPr/>
      <dgm:t>
        <a:bodyPr/>
        <a:lstStyle/>
        <a:p>
          <a:endParaRPr lang="en-US"/>
        </a:p>
      </dgm:t>
    </dgm:pt>
    <dgm:pt modelId="{A4099EB3-6236-4267-AB57-A73E7A8CC2AE}" type="pres">
      <dgm:prSet presAssocID="{5A70AFA3-2DC8-4931-8833-692311E6C05E}" presName="sp" presStyleCnt="0"/>
      <dgm:spPr/>
    </dgm:pt>
    <dgm:pt modelId="{AC0BC952-3DC8-4EDE-9F92-4FF60F99268E}" type="pres">
      <dgm:prSet presAssocID="{BC29E6C2-31B7-49BF-A2C8-015B7AA25B55}" presName="linNode" presStyleCnt="0"/>
      <dgm:spPr/>
    </dgm:pt>
    <dgm:pt modelId="{4BC00044-D66D-4CD2-8483-B0E534E704F1}" type="pres">
      <dgm:prSet presAssocID="{BC29E6C2-31B7-49BF-A2C8-015B7AA25B55}" presName="parentText" presStyleLbl="node1" presStyleIdx="1" presStyleCnt="7">
        <dgm:presLayoutVars>
          <dgm:chMax val="1"/>
          <dgm:bulletEnabled val="1"/>
        </dgm:presLayoutVars>
      </dgm:prSet>
      <dgm:spPr/>
      <dgm:t>
        <a:bodyPr/>
        <a:lstStyle/>
        <a:p>
          <a:endParaRPr lang="en-US"/>
        </a:p>
      </dgm:t>
    </dgm:pt>
    <dgm:pt modelId="{2362C2B3-E782-4C1A-B16F-99037854B9DB}" type="pres">
      <dgm:prSet presAssocID="{BC29E6C2-31B7-49BF-A2C8-015B7AA25B55}" presName="descendantText" presStyleLbl="alignAccFollowNode1" presStyleIdx="1" presStyleCnt="7">
        <dgm:presLayoutVars>
          <dgm:bulletEnabled val="1"/>
        </dgm:presLayoutVars>
      </dgm:prSet>
      <dgm:spPr/>
      <dgm:t>
        <a:bodyPr/>
        <a:lstStyle/>
        <a:p>
          <a:endParaRPr lang="en-US"/>
        </a:p>
      </dgm:t>
    </dgm:pt>
    <dgm:pt modelId="{7BEB895E-E082-4FFE-BD49-3335C1A9F663}" type="pres">
      <dgm:prSet presAssocID="{715B1AD0-9E44-46BE-85D2-491F3088F402}" presName="sp" presStyleCnt="0"/>
      <dgm:spPr/>
    </dgm:pt>
    <dgm:pt modelId="{AB5E1AE3-C4A4-4C89-A20D-5FEACEF552EC}" type="pres">
      <dgm:prSet presAssocID="{1D83004D-AD8D-4284-A119-76802A2DE57F}" presName="linNode" presStyleCnt="0"/>
      <dgm:spPr/>
    </dgm:pt>
    <dgm:pt modelId="{3819DE13-4ABF-4F3C-BCD5-CD0322CFCCEB}" type="pres">
      <dgm:prSet presAssocID="{1D83004D-AD8D-4284-A119-76802A2DE57F}" presName="parentText" presStyleLbl="node1" presStyleIdx="2" presStyleCnt="7">
        <dgm:presLayoutVars>
          <dgm:chMax val="1"/>
          <dgm:bulletEnabled val="1"/>
        </dgm:presLayoutVars>
      </dgm:prSet>
      <dgm:spPr/>
      <dgm:t>
        <a:bodyPr/>
        <a:lstStyle/>
        <a:p>
          <a:endParaRPr lang="en-US"/>
        </a:p>
      </dgm:t>
    </dgm:pt>
    <dgm:pt modelId="{F707762B-0140-4A29-BD33-745D10E5E816}" type="pres">
      <dgm:prSet presAssocID="{1D83004D-AD8D-4284-A119-76802A2DE57F}" presName="descendantText" presStyleLbl="alignAccFollowNode1" presStyleIdx="2" presStyleCnt="7">
        <dgm:presLayoutVars>
          <dgm:bulletEnabled val="1"/>
        </dgm:presLayoutVars>
      </dgm:prSet>
      <dgm:spPr/>
      <dgm:t>
        <a:bodyPr/>
        <a:lstStyle/>
        <a:p>
          <a:endParaRPr lang="en-US"/>
        </a:p>
      </dgm:t>
    </dgm:pt>
    <dgm:pt modelId="{916AEF93-4D4E-4370-94DE-4A052F1E993A}" type="pres">
      <dgm:prSet presAssocID="{A1F34212-C3EA-401F-ADB4-A761988EB22F}" presName="sp" presStyleCnt="0"/>
      <dgm:spPr/>
    </dgm:pt>
    <dgm:pt modelId="{3FA009C9-E6A3-4C4E-97D9-0D2AC96C8C1F}" type="pres">
      <dgm:prSet presAssocID="{0946446E-6532-48A7-888E-C5F6D73342F5}" presName="linNode" presStyleCnt="0"/>
      <dgm:spPr/>
    </dgm:pt>
    <dgm:pt modelId="{7E45F5EE-FF2E-4AE2-8105-4FBBE7AC68C6}" type="pres">
      <dgm:prSet presAssocID="{0946446E-6532-48A7-888E-C5F6D73342F5}" presName="parentText" presStyleLbl="node1" presStyleIdx="3" presStyleCnt="7">
        <dgm:presLayoutVars>
          <dgm:chMax val="1"/>
          <dgm:bulletEnabled val="1"/>
        </dgm:presLayoutVars>
      </dgm:prSet>
      <dgm:spPr/>
      <dgm:t>
        <a:bodyPr/>
        <a:lstStyle/>
        <a:p>
          <a:endParaRPr lang="en-US"/>
        </a:p>
      </dgm:t>
    </dgm:pt>
    <dgm:pt modelId="{833A64B2-33E5-473C-ABD3-E3E30F2912F3}" type="pres">
      <dgm:prSet presAssocID="{0946446E-6532-48A7-888E-C5F6D73342F5}" presName="descendantText" presStyleLbl="alignAccFollowNode1" presStyleIdx="3" presStyleCnt="7">
        <dgm:presLayoutVars>
          <dgm:bulletEnabled val="1"/>
        </dgm:presLayoutVars>
      </dgm:prSet>
      <dgm:spPr/>
      <dgm:t>
        <a:bodyPr/>
        <a:lstStyle/>
        <a:p>
          <a:endParaRPr lang="en-US"/>
        </a:p>
      </dgm:t>
    </dgm:pt>
    <dgm:pt modelId="{1134C9EC-8C5F-4EC0-A699-D53E2B851B71}" type="pres">
      <dgm:prSet presAssocID="{E81ABD8A-0BB8-4CBE-8F64-252908D168EA}" presName="sp" presStyleCnt="0"/>
      <dgm:spPr/>
    </dgm:pt>
    <dgm:pt modelId="{7755AA03-7194-4756-9EA9-E4F559AD4F46}" type="pres">
      <dgm:prSet presAssocID="{B5778C2F-B420-44AA-8193-AC7D41866AFF}" presName="linNode" presStyleCnt="0"/>
      <dgm:spPr/>
    </dgm:pt>
    <dgm:pt modelId="{81E8505E-1FF7-4586-A564-23E23C7AE290}" type="pres">
      <dgm:prSet presAssocID="{B5778C2F-B420-44AA-8193-AC7D41866AFF}" presName="parentText" presStyleLbl="node1" presStyleIdx="4" presStyleCnt="7">
        <dgm:presLayoutVars>
          <dgm:chMax val="1"/>
          <dgm:bulletEnabled val="1"/>
        </dgm:presLayoutVars>
      </dgm:prSet>
      <dgm:spPr/>
      <dgm:t>
        <a:bodyPr/>
        <a:lstStyle/>
        <a:p>
          <a:endParaRPr lang="en-US"/>
        </a:p>
      </dgm:t>
    </dgm:pt>
    <dgm:pt modelId="{8DF9AA6C-76C8-44A6-AE53-8471A5F0CBBD}" type="pres">
      <dgm:prSet presAssocID="{B5778C2F-B420-44AA-8193-AC7D41866AFF}" presName="descendantText" presStyleLbl="alignAccFollowNode1" presStyleIdx="4" presStyleCnt="7">
        <dgm:presLayoutVars>
          <dgm:bulletEnabled val="1"/>
        </dgm:presLayoutVars>
      </dgm:prSet>
      <dgm:spPr/>
      <dgm:t>
        <a:bodyPr/>
        <a:lstStyle/>
        <a:p>
          <a:endParaRPr lang="en-US"/>
        </a:p>
      </dgm:t>
    </dgm:pt>
    <dgm:pt modelId="{784022E1-0AA1-4D64-BCBD-D81A2C5E5AB7}" type="pres">
      <dgm:prSet presAssocID="{B5B6C16A-467C-49B3-B0A0-9D5182FE45AC}" presName="sp" presStyleCnt="0"/>
      <dgm:spPr/>
    </dgm:pt>
    <dgm:pt modelId="{255FC10D-360F-4C57-8B8B-610ACC63E968}" type="pres">
      <dgm:prSet presAssocID="{31C0D61D-5FC3-4836-ACC3-E339C2BA387C}" presName="linNode" presStyleCnt="0"/>
      <dgm:spPr/>
    </dgm:pt>
    <dgm:pt modelId="{665CCB9F-62C7-4B12-8851-C17682D0F385}" type="pres">
      <dgm:prSet presAssocID="{31C0D61D-5FC3-4836-ACC3-E339C2BA387C}" presName="parentText" presStyleLbl="node1" presStyleIdx="5" presStyleCnt="7">
        <dgm:presLayoutVars>
          <dgm:chMax val="1"/>
          <dgm:bulletEnabled val="1"/>
        </dgm:presLayoutVars>
      </dgm:prSet>
      <dgm:spPr/>
      <dgm:t>
        <a:bodyPr/>
        <a:lstStyle/>
        <a:p>
          <a:endParaRPr lang="en-US"/>
        </a:p>
      </dgm:t>
    </dgm:pt>
    <dgm:pt modelId="{1999800D-2F70-4121-ADBE-A28EBE5DE9EE}" type="pres">
      <dgm:prSet presAssocID="{31C0D61D-5FC3-4836-ACC3-E339C2BA387C}" presName="descendantText" presStyleLbl="alignAccFollowNode1" presStyleIdx="5" presStyleCnt="7">
        <dgm:presLayoutVars>
          <dgm:bulletEnabled val="1"/>
        </dgm:presLayoutVars>
      </dgm:prSet>
      <dgm:spPr/>
      <dgm:t>
        <a:bodyPr/>
        <a:lstStyle/>
        <a:p>
          <a:endParaRPr lang="en-US"/>
        </a:p>
      </dgm:t>
    </dgm:pt>
    <dgm:pt modelId="{125829A7-D73C-4622-9A63-18D55C51FDC6}" type="pres">
      <dgm:prSet presAssocID="{87531C4E-FE15-46AE-965D-60A6241D1E91}" presName="sp" presStyleCnt="0"/>
      <dgm:spPr/>
    </dgm:pt>
    <dgm:pt modelId="{E74BDDDB-2074-48AD-9F1A-0AACD6A4870F}" type="pres">
      <dgm:prSet presAssocID="{991E41B2-00F1-4E31-A978-FD9A8787F7A6}" presName="linNode" presStyleCnt="0"/>
      <dgm:spPr/>
    </dgm:pt>
    <dgm:pt modelId="{143E07F2-422C-4BBA-8F20-3E9DED86BB86}" type="pres">
      <dgm:prSet presAssocID="{991E41B2-00F1-4E31-A978-FD9A8787F7A6}" presName="parentText" presStyleLbl="node1" presStyleIdx="6" presStyleCnt="7">
        <dgm:presLayoutVars>
          <dgm:chMax val="1"/>
          <dgm:bulletEnabled val="1"/>
        </dgm:presLayoutVars>
      </dgm:prSet>
      <dgm:spPr/>
      <dgm:t>
        <a:bodyPr/>
        <a:lstStyle/>
        <a:p>
          <a:endParaRPr lang="en-US"/>
        </a:p>
      </dgm:t>
    </dgm:pt>
    <dgm:pt modelId="{DE86B1B1-CB4C-4A70-8E14-041BD3A6A865}" type="pres">
      <dgm:prSet presAssocID="{991E41B2-00F1-4E31-A978-FD9A8787F7A6}" presName="descendantText" presStyleLbl="alignAccFollowNode1" presStyleIdx="6" presStyleCnt="7">
        <dgm:presLayoutVars>
          <dgm:bulletEnabled val="1"/>
        </dgm:presLayoutVars>
      </dgm:prSet>
      <dgm:spPr/>
      <dgm:t>
        <a:bodyPr/>
        <a:lstStyle/>
        <a:p>
          <a:endParaRPr lang="en-US"/>
        </a:p>
      </dgm:t>
    </dgm:pt>
  </dgm:ptLst>
  <dgm:cxnLst>
    <dgm:cxn modelId="{BE8B9254-1006-48CB-AECC-E596A8167669}" type="presOf" srcId="{31C0D61D-5FC3-4836-ACC3-E339C2BA387C}" destId="{665CCB9F-62C7-4B12-8851-C17682D0F385}" srcOrd="0" destOrd="0" presId="urn:microsoft.com/office/officeart/2005/8/layout/vList5"/>
    <dgm:cxn modelId="{2595FF91-7151-41A8-9A06-1B84FA497834}" type="presOf" srcId="{6247E609-F279-40B2-9D39-CD36C8DCD847}" destId="{1999800D-2F70-4121-ADBE-A28EBE5DE9EE}" srcOrd="0" destOrd="1" presId="urn:microsoft.com/office/officeart/2005/8/layout/vList5"/>
    <dgm:cxn modelId="{E10F2600-A05F-4055-B7AF-C55BE2AED55C}" srcId="{2ED5E0B7-2EE9-479F-927B-634BAA7712FF}" destId="{1D83004D-AD8D-4284-A119-76802A2DE57F}" srcOrd="2" destOrd="0" parTransId="{7A877607-452F-4AF4-8C0E-1152EB4054D5}" sibTransId="{A1F34212-C3EA-401F-ADB4-A761988EB22F}"/>
    <dgm:cxn modelId="{B930485C-1074-4FE6-A459-1429BD00DCF1}" srcId="{2ED5E0B7-2EE9-479F-927B-634BAA7712FF}" destId="{C258F5C9-8486-4CFF-83FC-1032FB5346A3}" srcOrd="0" destOrd="0" parTransId="{6E00EB94-1AEE-48E5-AF84-FF065F6601B6}" sibTransId="{5A70AFA3-2DC8-4931-8833-692311E6C05E}"/>
    <dgm:cxn modelId="{93A2A018-1F2D-4205-B53E-4B52382B4F18}" type="presOf" srcId="{E5B86FE8-DF4E-49B5-9AD0-51FBD1666AFC}" destId="{833A64B2-33E5-473C-ABD3-E3E30F2912F3}" srcOrd="0" destOrd="0" presId="urn:microsoft.com/office/officeart/2005/8/layout/vList5"/>
    <dgm:cxn modelId="{36D1836A-EC1F-4E91-81F9-6384A26C1B5A}" srcId="{B5778C2F-B420-44AA-8193-AC7D41866AFF}" destId="{7AE459DA-230A-4CCB-81C4-3DC9434AB33C}" srcOrd="1" destOrd="0" parTransId="{04E82DBF-56CF-4A65-89D2-17D27E92D198}" sibTransId="{D1D914BB-902B-4463-874D-B90139D2244C}"/>
    <dgm:cxn modelId="{8405C9AB-D4FE-4B3B-954A-00545C70AF5D}" type="presOf" srcId="{1DD24471-5335-4BDE-94E0-74630B976237}" destId="{F707762B-0140-4A29-BD33-745D10E5E816}" srcOrd="0" destOrd="0" presId="urn:microsoft.com/office/officeart/2005/8/layout/vList5"/>
    <dgm:cxn modelId="{B371C2C4-C4BE-425F-8D34-4D650D164AB8}" type="presOf" srcId="{991E41B2-00F1-4E31-A978-FD9A8787F7A6}" destId="{143E07F2-422C-4BBA-8F20-3E9DED86BB86}" srcOrd="0" destOrd="0" presId="urn:microsoft.com/office/officeart/2005/8/layout/vList5"/>
    <dgm:cxn modelId="{F18E672E-C7FC-4E85-B59F-1E059F89EFCC}" srcId="{31C0D61D-5FC3-4836-ACC3-E339C2BA387C}" destId="{6247E609-F279-40B2-9D39-CD36C8DCD847}" srcOrd="1" destOrd="0" parTransId="{EF38F4F5-43D2-4F86-8E34-7CC4E2739662}" sibTransId="{17F3A410-71B9-4C6C-9F70-D1C9F3990B49}"/>
    <dgm:cxn modelId="{0CA862F3-808C-4C58-BD0D-FC71005861F4}" srcId="{2ED5E0B7-2EE9-479F-927B-634BAA7712FF}" destId="{BC29E6C2-31B7-49BF-A2C8-015B7AA25B55}" srcOrd="1" destOrd="0" parTransId="{ACA567EE-CA77-4029-8BF8-BE61B4486969}" sibTransId="{715B1AD0-9E44-46BE-85D2-491F3088F402}"/>
    <dgm:cxn modelId="{B127CB49-D42A-458A-AD3C-DEDDF1821215}" type="presOf" srcId="{1D83004D-AD8D-4284-A119-76802A2DE57F}" destId="{3819DE13-4ABF-4F3C-BCD5-CD0322CFCCEB}" srcOrd="0" destOrd="0" presId="urn:microsoft.com/office/officeart/2005/8/layout/vList5"/>
    <dgm:cxn modelId="{89F01DFC-4F52-46D9-9E6D-9F1CFAB627E4}" type="presOf" srcId="{4FD42094-9AEE-438F-8E52-72939BB1EC7C}" destId="{2362C2B3-E782-4C1A-B16F-99037854B9DB}" srcOrd="0" destOrd="0" presId="urn:microsoft.com/office/officeart/2005/8/layout/vList5"/>
    <dgm:cxn modelId="{AB0DD1F0-5D43-467B-88D7-F7A5CFA9A67D}" type="presOf" srcId="{4F3C9129-6836-4D43-9E37-BFB46DCA23A8}" destId="{8DF9AA6C-76C8-44A6-AE53-8471A5F0CBBD}" srcOrd="0" destOrd="0" presId="urn:microsoft.com/office/officeart/2005/8/layout/vList5"/>
    <dgm:cxn modelId="{C050491D-7A1E-4360-908E-5161D3742B17}" type="presOf" srcId="{C258F5C9-8486-4CFF-83FC-1032FB5346A3}" destId="{67FF4966-18B0-442A-8971-4A63416A0D7F}" srcOrd="0" destOrd="0" presId="urn:microsoft.com/office/officeart/2005/8/layout/vList5"/>
    <dgm:cxn modelId="{643607A1-7776-4B63-B95E-623443DEB8AD}" type="presOf" srcId="{BC29E6C2-31B7-49BF-A2C8-015B7AA25B55}" destId="{4BC00044-D66D-4CD2-8483-B0E534E704F1}" srcOrd="0" destOrd="0" presId="urn:microsoft.com/office/officeart/2005/8/layout/vList5"/>
    <dgm:cxn modelId="{C4EB5BBD-0A18-47DA-8E40-1BCAB7A44F5A}" type="presOf" srcId="{93F0C254-626C-440C-B9E4-E4239F416F8B}" destId="{1999800D-2F70-4121-ADBE-A28EBE5DE9EE}" srcOrd="0" destOrd="0" presId="urn:microsoft.com/office/officeart/2005/8/layout/vList5"/>
    <dgm:cxn modelId="{802DD28B-9825-49F4-A9C4-B0A33A82160C}" srcId="{1D83004D-AD8D-4284-A119-76802A2DE57F}" destId="{1DD24471-5335-4BDE-94E0-74630B976237}" srcOrd="0" destOrd="0" parTransId="{197863F4-009E-41E6-9D72-166BD0862759}" sibTransId="{66B9E843-874B-4AC7-81FE-41F5F9CECCA3}"/>
    <dgm:cxn modelId="{0D216CCF-9030-44C0-96C6-F3D5EF11B7FC}" srcId="{B5778C2F-B420-44AA-8193-AC7D41866AFF}" destId="{4F3C9129-6836-4D43-9E37-BFB46DCA23A8}" srcOrd="0" destOrd="0" parTransId="{8FDA8133-4307-4308-B570-A4DE9B1AB8A5}" sibTransId="{8AAF40FC-A5EF-42BC-8A8B-C1B4F7B25255}"/>
    <dgm:cxn modelId="{5A130229-8C52-4989-BF5C-D7B5AA661DAA}" srcId="{0946446E-6532-48A7-888E-C5F6D73342F5}" destId="{E5B86FE8-DF4E-49B5-9AD0-51FBD1666AFC}" srcOrd="0" destOrd="0" parTransId="{BBF379CE-80C5-41D4-854D-93B8780CC0C0}" sibTransId="{8FD6AD08-8E7E-4E30-BAF8-8726CF201D5E}"/>
    <dgm:cxn modelId="{30D1E981-8B8C-47D4-BC20-9822346D085A}" type="presOf" srcId="{2ED5E0B7-2EE9-479F-927B-634BAA7712FF}" destId="{6A8CFE1B-C8E4-48A8-B46C-44982597A183}" srcOrd="0" destOrd="0" presId="urn:microsoft.com/office/officeart/2005/8/layout/vList5"/>
    <dgm:cxn modelId="{0D7B1ABE-9FAF-4E21-96A8-699F1A404E2E}" srcId="{BC29E6C2-31B7-49BF-A2C8-015B7AA25B55}" destId="{4FD42094-9AEE-438F-8E52-72939BB1EC7C}" srcOrd="0" destOrd="0" parTransId="{1CBAD4E8-6550-456B-9E92-6057C46FE2D4}" sibTransId="{30A11E44-2A16-4D37-B731-26C36B59858F}"/>
    <dgm:cxn modelId="{F492B055-B811-4D8A-A456-9E4892798761}" srcId="{2ED5E0B7-2EE9-479F-927B-634BAA7712FF}" destId="{0946446E-6532-48A7-888E-C5F6D73342F5}" srcOrd="3" destOrd="0" parTransId="{65431C37-BE60-4142-BF47-C7933261F9FB}" sibTransId="{E81ABD8A-0BB8-4CBE-8F64-252908D168EA}"/>
    <dgm:cxn modelId="{5B15F6AD-7BA0-44E4-A4CC-B77CEEAE5E18}" srcId="{31C0D61D-5FC3-4836-ACC3-E339C2BA387C}" destId="{93F0C254-626C-440C-B9E4-E4239F416F8B}" srcOrd="0" destOrd="0" parTransId="{619723AB-48E4-4470-9972-EC5CB6A519B7}" sibTransId="{35925FF1-E2B9-478C-AE4B-4C86D185533B}"/>
    <dgm:cxn modelId="{6CE4F4BA-FB39-43D3-85E4-FE31BEE28B16}" srcId="{2ED5E0B7-2EE9-479F-927B-634BAA7712FF}" destId="{B5778C2F-B420-44AA-8193-AC7D41866AFF}" srcOrd="4" destOrd="0" parTransId="{AD6E01BC-1C57-4831-B199-88DA9E14D538}" sibTransId="{B5B6C16A-467C-49B3-B0A0-9D5182FE45AC}"/>
    <dgm:cxn modelId="{C98351AA-FCCA-4E20-8298-D917D066486F}" srcId="{2ED5E0B7-2EE9-479F-927B-634BAA7712FF}" destId="{31C0D61D-5FC3-4836-ACC3-E339C2BA387C}" srcOrd="5" destOrd="0" parTransId="{5C1C1C7B-54F2-4F1E-B49B-C62CA9CF1AE8}" sibTransId="{87531C4E-FE15-46AE-965D-60A6241D1E91}"/>
    <dgm:cxn modelId="{233F096E-8627-4C17-B249-B840C2D02DEF}" type="presOf" srcId="{0946446E-6532-48A7-888E-C5F6D73342F5}" destId="{7E45F5EE-FF2E-4AE2-8105-4FBBE7AC68C6}" srcOrd="0" destOrd="0" presId="urn:microsoft.com/office/officeart/2005/8/layout/vList5"/>
    <dgm:cxn modelId="{E8F8036A-A38A-4A83-A69F-74B77542313F}" type="presOf" srcId="{7AE459DA-230A-4CCB-81C4-3DC9434AB33C}" destId="{8DF9AA6C-76C8-44A6-AE53-8471A5F0CBBD}" srcOrd="0" destOrd="1" presId="urn:microsoft.com/office/officeart/2005/8/layout/vList5"/>
    <dgm:cxn modelId="{85992CA0-5854-413E-BC31-1843A6E83FEE}" type="presOf" srcId="{B5778C2F-B420-44AA-8193-AC7D41866AFF}" destId="{81E8505E-1FF7-4586-A564-23E23C7AE290}" srcOrd="0" destOrd="0" presId="urn:microsoft.com/office/officeart/2005/8/layout/vList5"/>
    <dgm:cxn modelId="{5D3ECFBA-93BF-4BB3-9F57-AAA930DE8146}" srcId="{991E41B2-00F1-4E31-A978-FD9A8787F7A6}" destId="{EC87A257-FEB4-44A0-A57F-FA6224177FF7}" srcOrd="0" destOrd="0" parTransId="{FAC6E1A1-1EE3-46A7-9D38-F650E94A0A76}" sibTransId="{9E336E0A-DFF3-429E-BED4-2A195367635B}"/>
    <dgm:cxn modelId="{152BB25D-7F1C-43C8-A770-0AD499B72F08}" srcId="{C258F5C9-8486-4CFF-83FC-1032FB5346A3}" destId="{EB0AFD29-9B34-4994-8D16-A5B236623F02}" srcOrd="0" destOrd="0" parTransId="{818CEE1D-CD7B-49AA-AE52-CB3C82AD3737}" sibTransId="{6E7734D8-E26A-489A-8654-36278722998C}"/>
    <dgm:cxn modelId="{1FC006A5-3D61-44D7-A379-0154A383335B}" type="presOf" srcId="{EB0AFD29-9B34-4994-8D16-A5B236623F02}" destId="{D6FA89F4-DAE8-41D2-BFCF-FE9A26CC67E8}" srcOrd="0" destOrd="0" presId="urn:microsoft.com/office/officeart/2005/8/layout/vList5"/>
    <dgm:cxn modelId="{CA6FE411-AFE6-4AFD-94BB-AE13995EB108}" type="presOf" srcId="{EC87A257-FEB4-44A0-A57F-FA6224177FF7}" destId="{DE86B1B1-CB4C-4A70-8E14-041BD3A6A865}" srcOrd="0" destOrd="0" presId="urn:microsoft.com/office/officeart/2005/8/layout/vList5"/>
    <dgm:cxn modelId="{C653BC7A-C150-45AC-AEE7-A7B291ADFB73}" srcId="{2ED5E0B7-2EE9-479F-927B-634BAA7712FF}" destId="{991E41B2-00F1-4E31-A978-FD9A8787F7A6}" srcOrd="6" destOrd="0" parTransId="{BC17B6C6-6EC2-4DBE-BC83-4B49A9831505}" sibTransId="{40517D3D-A00B-495A-8F4D-FCDF3F38C6CF}"/>
    <dgm:cxn modelId="{8460EC5D-70D8-428B-A24C-C1C7754B663E}" type="presParOf" srcId="{6A8CFE1B-C8E4-48A8-B46C-44982597A183}" destId="{AC864D08-919A-491F-80A3-570AC1D25127}" srcOrd="0" destOrd="0" presId="urn:microsoft.com/office/officeart/2005/8/layout/vList5"/>
    <dgm:cxn modelId="{FA84A4E5-AD89-4618-9900-24BA5B0A9F5C}" type="presParOf" srcId="{AC864D08-919A-491F-80A3-570AC1D25127}" destId="{67FF4966-18B0-442A-8971-4A63416A0D7F}" srcOrd="0" destOrd="0" presId="urn:microsoft.com/office/officeart/2005/8/layout/vList5"/>
    <dgm:cxn modelId="{99A85D00-0921-443E-9453-8C03B5554F2D}" type="presParOf" srcId="{AC864D08-919A-491F-80A3-570AC1D25127}" destId="{D6FA89F4-DAE8-41D2-BFCF-FE9A26CC67E8}" srcOrd="1" destOrd="0" presId="urn:microsoft.com/office/officeart/2005/8/layout/vList5"/>
    <dgm:cxn modelId="{9F8F1FD0-2BD4-44A0-BB78-C13BFF8D6F07}" type="presParOf" srcId="{6A8CFE1B-C8E4-48A8-B46C-44982597A183}" destId="{A4099EB3-6236-4267-AB57-A73E7A8CC2AE}" srcOrd="1" destOrd="0" presId="urn:microsoft.com/office/officeart/2005/8/layout/vList5"/>
    <dgm:cxn modelId="{E0BBEA00-C2D8-42E0-825F-3EC863920B51}" type="presParOf" srcId="{6A8CFE1B-C8E4-48A8-B46C-44982597A183}" destId="{AC0BC952-3DC8-4EDE-9F92-4FF60F99268E}" srcOrd="2" destOrd="0" presId="urn:microsoft.com/office/officeart/2005/8/layout/vList5"/>
    <dgm:cxn modelId="{7C3B6984-977C-4E2C-94CA-7E5E9B95CD9F}" type="presParOf" srcId="{AC0BC952-3DC8-4EDE-9F92-4FF60F99268E}" destId="{4BC00044-D66D-4CD2-8483-B0E534E704F1}" srcOrd="0" destOrd="0" presId="urn:microsoft.com/office/officeart/2005/8/layout/vList5"/>
    <dgm:cxn modelId="{1DD61E26-5B63-4A83-AADF-0F44E172A435}" type="presParOf" srcId="{AC0BC952-3DC8-4EDE-9F92-4FF60F99268E}" destId="{2362C2B3-E782-4C1A-B16F-99037854B9DB}" srcOrd="1" destOrd="0" presId="urn:microsoft.com/office/officeart/2005/8/layout/vList5"/>
    <dgm:cxn modelId="{0E9BEE56-3F37-41A4-BAE7-FAFC91DC9EF7}" type="presParOf" srcId="{6A8CFE1B-C8E4-48A8-B46C-44982597A183}" destId="{7BEB895E-E082-4FFE-BD49-3335C1A9F663}" srcOrd="3" destOrd="0" presId="urn:microsoft.com/office/officeart/2005/8/layout/vList5"/>
    <dgm:cxn modelId="{DAE598CC-F34D-44A8-BE09-97F8BEF4A3E6}" type="presParOf" srcId="{6A8CFE1B-C8E4-48A8-B46C-44982597A183}" destId="{AB5E1AE3-C4A4-4C89-A20D-5FEACEF552EC}" srcOrd="4" destOrd="0" presId="urn:microsoft.com/office/officeart/2005/8/layout/vList5"/>
    <dgm:cxn modelId="{92D13858-7B08-408B-8344-AE1FBF34E160}" type="presParOf" srcId="{AB5E1AE3-C4A4-4C89-A20D-5FEACEF552EC}" destId="{3819DE13-4ABF-4F3C-BCD5-CD0322CFCCEB}" srcOrd="0" destOrd="0" presId="urn:microsoft.com/office/officeart/2005/8/layout/vList5"/>
    <dgm:cxn modelId="{71E453CE-7F4D-439E-9DC6-BD3833049DDB}" type="presParOf" srcId="{AB5E1AE3-C4A4-4C89-A20D-5FEACEF552EC}" destId="{F707762B-0140-4A29-BD33-745D10E5E816}" srcOrd="1" destOrd="0" presId="urn:microsoft.com/office/officeart/2005/8/layout/vList5"/>
    <dgm:cxn modelId="{2BC98328-8539-4106-95DF-76406CC9570D}" type="presParOf" srcId="{6A8CFE1B-C8E4-48A8-B46C-44982597A183}" destId="{916AEF93-4D4E-4370-94DE-4A052F1E993A}" srcOrd="5" destOrd="0" presId="urn:microsoft.com/office/officeart/2005/8/layout/vList5"/>
    <dgm:cxn modelId="{9810EB2B-C488-4396-9B57-04BB2A0CB5E7}" type="presParOf" srcId="{6A8CFE1B-C8E4-48A8-B46C-44982597A183}" destId="{3FA009C9-E6A3-4C4E-97D9-0D2AC96C8C1F}" srcOrd="6" destOrd="0" presId="urn:microsoft.com/office/officeart/2005/8/layout/vList5"/>
    <dgm:cxn modelId="{F5353F23-80F2-4835-9D17-4DA6E3A0ED5B}" type="presParOf" srcId="{3FA009C9-E6A3-4C4E-97D9-0D2AC96C8C1F}" destId="{7E45F5EE-FF2E-4AE2-8105-4FBBE7AC68C6}" srcOrd="0" destOrd="0" presId="urn:microsoft.com/office/officeart/2005/8/layout/vList5"/>
    <dgm:cxn modelId="{7B7BB314-9828-4A26-9A76-26A97DD25529}" type="presParOf" srcId="{3FA009C9-E6A3-4C4E-97D9-0D2AC96C8C1F}" destId="{833A64B2-33E5-473C-ABD3-E3E30F2912F3}" srcOrd="1" destOrd="0" presId="urn:microsoft.com/office/officeart/2005/8/layout/vList5"/>
    <dgm:cxn modelId="{F62F1997-EA8B-4573-87B7-E78ED9A1F2EF}" type="presParOf" srcId="{6A8CFE1B-C8E4-48A8-B46C-44982597A183}" destId="{1134C9EC-8C5F-4EC0-A699-D53E2B851B71}" srcOrd="7" destOrd="0" presId="urn:microsoft.com/office/officeart/2005/8/layout/vList5"/>
    <dgm:cxn modelId="{33339F62-CA83-4A0D-91A7-C072CD7BC68B}" type="presParOf" srcId="{6A8CFE1B-C8E4-48A8-B46C-44982597A183}" destId="{7755AA03-7194-4756-9EA9-E4F559AD4F46}" srcOrd="8" destOrd="0" presId="urn:microsoft.com/office/officeart/2005/8/layout/vList5"/>
    <dgm:cxn modelId="{EBDDBADE-4D01-4C99-BA01-91AD7AEEC327}" type="presParOf" srcId="{7755AA03-7194-4756-9EA9-E4F559AD4F46}" destId="{81E8505E-1FF7-4586-A564-23E23C7AE290}" srcOrd="0" destOrd="0" presId="urn:microsoft.com/office/officeart/2005/8/layout/vList5"/>
    <dgm:cxn modelId="{6386B137-438F-437A-A994-C1496E38F1F6}" type="presParOf" srcId="{7755AA03-7194-4756-9EA9-E4F559AD4F46}" destId="{8DF9AA6C-76C8-44A6-AE53-8471A5F0CBBD}" srcOrd="1" destOrd="0" presId="urn:microsoft.com/office/officeart/2005/8/layout/vList5"/>
    <dgm:cxn modelId="{F7BC92CE-C4E2-4F55-87B5-FD55952A3CCB}" type="presParOf" srcId="{6A8CFE1B-C8E4-48A8-B46C-44982597A183}" destId="{784022E1-0AA1-4D64-BCBD-D81A2C5E5AB7}" srcOrd="9" destOrd="0" presId="urn:microsoft.com/office/officeart/2005/8/layout/vList5"/>
    <dgm:cxn modelId="{3024E070-F3B8-4441-944C-384AF11C6501}" type="presParOf" srcId="{6A8CFE1B-C8E4-48A8-B46C-44982597A183}" destId="{255FC10D-360F-4C57-8B8B-610ACC63E968}" srcOrd="10" destOrd="0" presId="urn:microsoft.com/office/officeart/2005/8/layout/vList5"/>
    <dgm:cxn modelId="{BA06E966-B6ED-494A-8F6F-42E483BDE3D0}" type="presParOf" srcId="{255FC10D-360F-4C57-8B8B-610ACC63E968}" destId="{665CCB9F-62C7-4B12-8851-C17682D0F385}" srcOrd="0" destOrd="0" presId="urn:microsoft.com/office/officeart/2005/8/layout/vList5"/>
    <dgm:cxn modelId="{D9C9CA58-D70A-4DB7-8371-E16381F67590}" type="presParOf" srcId="{255FC10D-360F-4C57-8B8B-610ACC63E968}" destId="{1999800D-2F70-4121-ADBE-A28EBE5DE9EE}" srcOrd="1" destOrd="0" presId="urn:microsoft.com/office/officeart/2005/8/layout/vList5"/>
    <dgm:cxn modelId="{DBB148A5-31E3-40FC-9178-BE72994CC731}" type="presParOf" srcId="{6A8CFE1B-C8E4-48A8-B46C-44982597A183}" destId="{125829A7-D73C-4622-9A63-18D55C51FDC6}" srcOrd="11" destOrd="0" presId="urn:microsoft.com/office/officeart/2005/8/layout/vList5"/>
    <dgm:cxn modelId="{7C68E416-F429-40B1-AC1C-3777AF43CF04}" type="presParOf" srcId="{6A8CFE1B-C8E4-48A8-B46C-44982597A183}" destId="{E74BDDDB-2074-48AD-9F1A-0AACD6A4870F}" srcOrd="12" destOrd="0" presId="urn:microsoft.com/office/officeart/2005/8/layout/vList5"/>
    <dgm:cxn modelId="{DA247E9A-93B9-4249-9999-CE42FBAC0410}" type="presParOf" srcId="{E74BDDDB-2074-48AD-9F1A-0AACD6A4870F}" destId="{143E07F2-422C-4BBA-8F20-3E9DED86BB86}" srcOrd="0" destOrd="0" presId="urn:microsoft.com/office/officeart/2005/8/layout/vList5"/>
    <dgm:cxn modelId="{6F95D5EA-72D3-45F3-80C4-15A28E0D8DE4}" type="presParOf" srcId="{E74BDDDB-2074-48AD-9F1A-0AACD6A4870F}" destId="{DE86B1B1-CB4C-4A70-8E14-041BD3A6A865}" srcOrd="1" destOrd="0" presId="urn:microsoft.com/office/officeart/2005/8/layout/vList5"/>
  </dgm:cxnLst>
  <dgm:bg/>
  <dgm:whole/>
</dgm:dataModel>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69920" cy="480060"/>
          </a:xfrm>
          <a:prstGeom prst="rect">
            <a:avLst/>
          </a:prstGeom>
        </p:spPr>
        <p:txBody>
          <a:bodyPr vert="horz" lIns="96661" tIns="48331" rIns="96661" bIns="48331" rtlCol="0"/>
          <a:lstStyle>
            <a:lvl1pPr algn="l">
              <a:defRPr sz="1300"/>
            </a:lvl1pPr>
          </a:lstStyle>
          <a:p>
            <a:pPr>
              <a:defRPr/>
            </a:pPr>
            <a:endParaRPr lang="en-US"/>
          </a:p>
        </p:txBody>
      </p:sp>
      <p:sp>
        <p:nvSpPr>
          <p:cNvPr id="3" name="Date Placeholder 2"/>
          <p:cNvSpPr>
            <a:spLocks noGrp="1"/>
          </p:cNvSpPr>
          <p:nvPr>
            <p:ph type="dt" idx="1"/>
          </p:nvPr>
        </p:nvSpPr>
        <p:spPr>
          <a:xfrm>
            <a:off x="4143587" y="0"/>
            <a:ext cx="3169920" cy="480060"/>
          </a:xfrm>
          <a:prstGeom prst="rect">
            <a:avLst/>
          </a:prstGeom>
        </p:spPr>
        <p:txBody>
          <a:bodyPr vert="horz" lIns="96661" tIns="48331" rIns="96661" bIns="48331" rtlCol="0"/>
          <a:lstStyle>
            <a:lvl1pPr algn="r">
              <a:defRPr sz="1300"/>
            </a:lvl1pPr>
          </a:lstStyle>
          <a:p>
            <a:pPr>
              <a:defRPr/>
            </a:pPr>
            <a:fld id="{F776A02B-F592-4DC2-8E1A-87013A5B04E0}" type="datetimeFigureOut">
              <a:rPr lang="en-US"/>
              <a:pPr>
                <a:defRPr/>
              </a:pPr>
              <a:t>12/5/2008</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61" tIns="48331" rIns="96661" bIns="48331" rtlCol="0" anchor="ctr"/>
          <a:lstStyle/>
          <a:p>
            <a:pPr lvl="0"/>
            <a:endParaRPr lang="en-US" noProof="0" smtClean="0"/>
          </a:p>
        </p:txBody>
      </p:sp>
      <p:sp>
        <p:nvSpPr>
          <p:cNvPr id="5" name="Notes Placeholder 4"/>
          <p:cNvSpPr>
            <a:spLocks noGrp="1"/>
          </p:cNvSpPr>
          <p:nvPr>
            <p:ph type="body" sz="quarter" idx="3"/>
          </p:nvPr>
        </p:nvSpPr>
        <p:spPr>
          <a:xfrm>
            <a:off x="731520" y="4560570"/>
            <a:ext cx="5852160" cy="4320540"/>
          </a:xfrm>
          <a:prstGeom prst="rect">
            <a:avLst/>
          </a:prstGeom>
        </p:spPr>
        <p:txBody>
          <a:bodyPr vert="horz" lIns="96661" tIns="48331" rIns="96661" bIns="48331"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119474"/>
            <a:ext cx="3169920" cy="480060"/>
          </a:xfrm>
          <a:prstGeom prst="rect">
            <a:avLst/>
          </a:prstGeom>
        </p:spPr>
        <p:txBody>
          <a:bodyPr vert="horz" lIns="96661" tIns="48331" rIns="96661" bIns="48331" rtlCol="0" anchor="b"/>
          <a:lstStyle>
            <a:lvl1pPr algn="l">
              <a:defRPr sz="1300"/>
            </a:lvl1pPr>
          </a:lstStyle>
          <a:p>
            <a:pPr>
              <a:defRPr/>
            </a:pPr>
            <a:endParaRPr lang="en-US"/>
          </a:p>
        </p:txBody>
      </p:sp>
      <p:sp>
        <p:nvSpPr>
          <p:cNvPr id="7" name="Slide Number Placeholder 6"/>
          <p:cNvSpPr>
            <a:spLocks noGrp="1"/>
          </p:cNvSpPr>
          <p:nvPr>
            <p:ph type="sldNum" sz="quarter" idx="5"/>
          </p:nvPr>
        </p:nvSpPr>
        <p:spPr>
          <a:xfrm>
            <a:off x="4143587" y="9119474"/>
            <a:ext cx="3169920" cy="480060"/>
          </a:xfrm>
          <a:prstGeom prst="rect">
            <a:avLst/>
          </a:prstGeom>
        </p:spPr>
        <p:txBody>
          <a:bodyPr vert="horz" lIns="96661" tIns="48331" rIns="96661" bIns="48331" rtlCol="0" anchor="b"/>
          <a:lstStyle>
            <a:lvl1pPr algn="r">
              <a:defRPr sz="1300"/>
            </a:lvl1pPr>
          </a:lstStyle>
          <a:p>
            <a:pPr>
              <a:defRPr/>
            </a:pPr>
            <a:fld id="{FEDB8CEB-8CF0-4EC8-B592-558D9D997C1C}"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9F97EA70-7EE6-4AD2-AD2E-FBDE29CEBB24}" type="slidenum">
              <a:rPr lang="en-US" smtClean="0"/>
              <a:pPr/>
              <a:t>1</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fld id="{FEDB8CEB-8CF0-4EC8-B592-558D9D997C1C}" type="slidenum">
              <a:rPr lang="en-US" sz="1200">
                <a:solidFill>
                  <a:prstClr val="black"/>
                </a:solidFill>
              </a:rPr>
              <a:pPr algn="r" rtl="0" fontAlgn="base">
                <a:spcBef>
                  <a:spcPct val="0"/>
                </a:spcBef>
                <a:spcAft>
                  <a:spcPct val="0"/>
                </a:spcAft>
                <a:defRPr/>
              </a:pPr>
              <a:t>10</a:t>
            </a:fld>
            <a:endParaRPr lang="en-US" sz="1200"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9CD0C67-9F62-4E03-A49E-ACFAC2969447}" type="slidenum">
              <a:rPr lang="en-US" smtClean="0"/>
              <a:pPr>
                <a:defRPr/>
              </a:pPr>
              <a:t>13</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9CD0C67-9F62-4E03-A49E-ACFAC2969447}" type="slidenum">
              <a:rPr lang="en-US" smtClean="0"/>
              <a:pPr>
                <a:defRPr/>
              </a:pPr>
              <a:t>14</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defRPr/>
            </a:pPr>
            <a:fld id="{59CD0C67-9F62-4E03-A49E-ACFAC2969447}" type="slidenum">
              <a:rPr lang="en-US" smtClean="0"/>
              <a:pPr>
                <a:defRPr/>
              </a:pPr>
              <a:t>15</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28DB59-1EB6-485C-B440-838A95625148}" type="slidenum">
              <a:rPr lang="en-US" smtClean="0"/>
              <a:pPr/>
              <a:t>27</a:t>
            </a:fld>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p:spPr>
      </p:sp>
      <p:sp>
        <p:nvSpPr>
          <p:cNvPr id="2048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048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50E06E3-92E1-48A1-9652-1B2CF524DBBE}" type="slidenum">
              <a:rPr lang="en-US" smtClean="0"/>
              <a:pPr/>
              <a:t>28</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p:spPr>
      </p:sp>
      <p:sp>
        <p:nvSpPr>
          <p:cNvPr id="1331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331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8D9B3D5-4366-4530-9697-91E5617EFE44}" type="slidenum">
              <a:rPr lang="en-US" smtClean="0"/>
              <a:pPr/>
              <a:t>2</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p:spPr>
      </p:sp>
      <p:sp>
        <p:nvSpPr>
          <p:cNvPr id="1433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4340"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EBEBF55-4B93-450D-B125-F4548CE4AC00}" type="slidenum">
              <a:rPr lang="en-US" smtClean="0"/>
              <a:pPr/>
              <a:t>3</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758C65BD-4096-4DF3-A40E-3F5C935F4822}" type="slidenum">
              <a:rPr lang="en-US" smtClean="0"/>
              <a:pPr/>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28DB59-1EB6-485C-B440-838A95625148}" type="slidenum">
              <a:rPr lang="en-US" smtClean="0"/>
              <a:pPr/>
              <a:t>5</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277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9EE473C-5B4E-49B0-A689-027BE2E6BB42}" type="slidenum">
              <a:rPr lang="en-US" smtClean="0"/>
              <a:pPr/>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F28DB59-1EB6-485C-B440-838A95625148}" type="slidenum">
              <a:rPr lang="en-US" smtClean="0"/>
              <a:pPr/>
              <a:t>7</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Slide Image Placeholder 1"/>
          <p:cNvSpPr>
            <a:spLocks noGrp="1" noRot="1" noChangeAspect="1" noTextEdit="1"/>
          </p:cNvSpPr>
          <p:nvPr>
            <p:ph type="sldImg"/>
          </p:nvPr>
        </p:nvSpPr>
        <p:spPr bwMode="auto">
          <a:noFill/>
          <a:ln>
            <a:solidFill>
              <a:srgbClr val="000000"/>
            </a:solidFill>
            <a:miter lim="800000"/>
            <a:headEnd/>
            <a:tailEnd/>
          </a:ln>
        </p:spPr>
      </p:sp>
      <p:sp>
        <p:nvSpPr>
          <p:cNvPr id="37891" name="Notes Placeholder 2"/>
          <p:cNvSpPr>
            <a:spLocks noGrp="1"/>
          </p:cNvSpPr>
          <p:nvPr>
            <p:ph type="body" idx="1"/>
          </p:nvPr>
        </p:nvSpPr>
        <p:spPr bwMode="auto">
          <a:noFill/>
        </p:spPr>
        <p:txBody>
          <a:bodyPr wrap="square" numCol="1" anchor="t" anchorCtr="0" compatLnSpc="1">
            <a:prstTxWarp prst="textNoShape">
              <a:avLst/>
            </a:prstTxWarp>
          </a:bodyPr>
          <a:lstStyle/>
          <a:p>
            <a:endParaRPr lang="en-US" smtClean="0"/>
          </a:p>
        </p:txBody>
      </p:sp>
      <p:sp>
        <p:nvSpPr>
          <p:cNvPr id="37892"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FE298DD7-7F0D-417D-B87C-BC8EEE5CC31A}" type="slidenum">
              <a:rPr lang="en-US" smtClean="0"/>
              <a:pPr/>
              <a:t>8</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pPr algn="r" rtl="0" fontAlgn="base">
              <a:spcBef>
                <a:spcPct val="0"/>
              </a:spcBef>
              <a:spcAft>
                <a:spcPct val="0"/>
              </a:spcAft>
              <a:defRPr/>
            </a:pPr>
            <a:fld id="{FEDB8CEB-8CF0-4EC8-B592-558D9D997C1C}" type="slidenum">
              <a:rPr lang="en-US" sz="1200">
                <a:solidFill>
                  <a:prstClr val="black"/>
                </a:solidFill>
              </a:rPr>
              <a:pPr algn="r" rtl="0" fontAlgn="base">
                <a:spcBef>
                  <a:spcPct val="0"/>
                </a:spcBef>
                <a:spcAft>
                  <a:spcPct val="0"/>
                </a:spcAft>
                <a:defRPr/>
              </a:pPr>
              <a:t>9</a:t>
            </a:fld>
            <a:endParaRPr lang="en-US" sz="1200"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fld id="{F8C96B0D-4DF3-4EC0-B8FD-FBE080973AB5}" type="datetimeFigureOut">
              <a:rPr lang="en-US"/>
              <a:pPr>
                <a:defRPr/>
              </a:pPr>
              <a:t>12/5/2008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28317A74-2B4D-41C4-8ECA-44CF8694578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1EF9E078-D219-4B0D-9094-6097D635D3AB}" type="datetimeFigureOut">
              <a:rPr lang="en-US"/>
              <a:pPr>
                <a:defRPr/>
              </a:pPr>
              <a:t>12/5/2008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581C0CF-C273-4D5F-ACB5-F1483DCDEE96}"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411AA145-1536-47C9-B847-A6E011A00AB8}" type="datetimeFigureOut">
              <a:rPr lang="en-US"/>
              <a:pPr>
                <a:defRPr/>
              </a:pPr>
              <a:t>12/5/2008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0CEBD0EF-8516-4467-927E-ABDF420FE58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3B4B526C-2930-4BB9-8867-438F1161BB8C}" type="datetimeFigureOut">
              <a:rPr lang="en-US"/>
              <a:pPr>
                <a:defRPr/>
              </a:pPr>
              <a:t>12/5/2008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27679EE-464B-4EC9-A9AE-E8816F36E1D4}"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14F42D85-8B4E-483C-9BE7-A0653FDA969A}" type="datetimeFigureOut">
              <a:rPr lang="en-US"/>
              <a:pPr>
                <a:defRPr/>
              </a:pPr>
              <a:t>12/5/2008</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7C99BCE9-F9F6-4CD9-847D-53E4506E6B95}"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3"/>
          <p:cNvSpPr>
            <a:spLocks noGrp="1"/>
          </p:cNvSpPr>
          <p:nvPr>
            <p:ph type="dt" sz="half" idx="10"/>
          </p:nvPr>
        </p:nvSpPr>
        <p:spPr/>
        <p:txBody>
          <a:bodyPr/>
          <a:lstStyle>
            <a:lvl1pPr>
              <a:defRPr/>
            </a:lvl1pPr>
          </a:lstStyle>
          <a:p>
            <a:pPr>
              <a:defRPr/>
            </a:pPr>
            <a:fld id="{750C55A3-57F4-44BF-97C9-D98ADBDA7136}" type="datetimeFigureOut">
              <a:rPr lang="en-US"/>
              <a:pPr>
                <a:defRPr/>
              </a:pPr>
              <a:t>12/5/2008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84B60FE-6020-4D02-926B-F212D7C0F0BA}"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3"/>
          <p:cNvSpPr>
            <a:spLocks noGrp="1"/>
          </p:cNvSpPr>
          <p:nvPr>
            <p:ph type="dt" sz="half" idx="10"/>
          </p:nvPr>
        </p:nvSpPr>
        <p:spPr/>
        <p:txBody>
          <a:bodyPr/>
          <a:lstStyle>
            <a:lvl1pPr>
              <a:defRPr/>
            </a:lvl1pPr>
          </a:lstStyle>
          <a:p>
            <a:pPr>
              <a:defRPr/>
            </a:pPr>
            <a:fld id="{A0B43974-0F14-4873-A72A-5D0736BCE722}" type="datetimeFigureOut">
              <a:rPr lang="en-US"/>
              <a:pPr>
                <a:defRPr/>
              </a:pPr>
              <a:t>12/5/2008</a:t>
            </a:fld>
            <a:endParaRPr lang="en-US"/>
          </a:p>
        </p:txBody>
      </p:sp>
      <p:sp>
        <p:nvSpPr>
          <p:cNvPr id="8" name="Footer Placeholder 4"/>
          <p:cNvSpPr>
            <a:spLocks noGrp="1"/>
          </p:cNvSpPr>
          <p:nvPr>
            <p:ph type="ftr" sz="quarter" idx="11"/>
          </p:nvPr>
        </p:nvSpPr>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D07FF910-D634-4091-A7E0-AA9226F9A135}"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3"/>
          <p:cNvSpPr>
            <a:spLocks noGrp="1"/>
          </p:cNvSpPr>
          <p:nvPr>
            <p:ph type="dt" sz="half" idx="10"/>
          </p:nvPr>
        </p:nvSpPr>
        <p:spPr/>
        <p:txBody>
          <a:bodyPr/>
          <a:lstStyle>
            <a:lvl1pPr>
              <a:defRPr/>
            </a:lvl1pPr>
          </a:lstStyle>
          <a:p>
            <a:pPr>
              <a:defRPr/>
            </a:pPr>
            <a:fld id="{6E363D73-EC60-4CEC-A9AC-F42C8E9C72FB}" type="datetimeFigureOut">
              <a:rPr lang="en-US"/>
              <a:pPr>
                <a:defRPr/>
              </a:pPr>
              <a:t>12/5/2008</a:t>
            </a:fld>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4DFDD51F-9CBD-41BD-9C6E-5BAC047A374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D3975AA3-38AF-4FCF-A3B6-C87AD527FA08}" type="datetimeFigureOut">
              <a:rPr lang="en-US"/>
              <a:pPr>
                <a:defRPr/>
              </a:pPr>
              <a:t>12/5/2008</a:t>
            </a:fld>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B2225BE5-FEC4-461E-896B-29836BA9FFF7}"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15167903-B5C5-488E-A93A-364CBA1CD82F}" type="datetimeFigureOut">
              <a:rPr lang="en-US"/>
              <a:pPr>
                <a:defRPr/>
              </a:pPr>
              <a:t>12/5/2008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966B1EB4-C479-4004-8018-7BDE9EFD659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4B03A077-409D-4C7A-B579-D7B96B6DCB54}" type="datetimeFigureOut">
              <a:rPr lang="en-US"/>
              <a:pPr>
                <a:defRPr/>
              </a:pPr>
              <a:t>12/5/2008</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7CD66B96-F1E3-433B-982D-371EF3346F84}"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Text Placeholder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schemeClr val="tx1">
                    <a:tint val="75000"/>
                  </a:schemeClr>
                </a:solidFill>
                <a:latin typeface="+mn-lt"/>
              </a:defRPr>
            </a:lvl1pPr>
          </a:lstStyle>
          <a:p>
            <a:pPr>
              <a:defRPr/>
            </a:pPr>
            <a:fld id="{022085C2-9384-49F2-A7A5-42F3A1A86C32}" type="datetimeFigureOut">
              <a:rPr lang="en-US"/>
              <a:pPr>
                <a:defRPr/>
              </a:pPr>
              <a:t>12/5/2008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chemeClr val="tx1">
                    <a:tint val="75000"/>
                  </a:schemeClr>
                </a:solidFill>
                <a:latin typeface="+mn-lt"/>
              </a:defRPr>
            </a:lvl1pPr>
          </a:lstStyle>
          <a:p>
            <a:pPr>
              <a:defRPr/>
            </a:pPr>
            <a:fld id="{9A3C1985-D19D-4267-B061-5C0F5BA70FFA}"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3659" r:id="rId1"/>
    <p:sldLayoutId id="2147483658" r:id="rId2"/>
    <p:sldLayoutId id="2147483657" r:id="rId3"/>
    <p:sldLayoutId id="2147483656" r:id="rId4"/>
    <p:sldLayoutId id="2147483655" r:id="rId5"/>
    <p:sldLayoutId id="2147483654" r:id="rId6"/>
    <p:sldLayoutId id="2147483653" r:id="rId7"/>
    <p:sldLayoutId id="2147483652" r:id="rId8"/>
    <p:sldLayoutId id="2147483651" r:id="rId9"/>
    <p:sldLayoutId id="2147483650" r:id="rId10"/>
    <p:sldLayoutId id="2147483649"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7.xml"/><Relationship Id="rId13" Type="http://schemas.openxmlformats.org/officeDocument/2006/relationships/image" Target="../media/image4.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hyperlink" Target="http://www.psu.edu/" TargetMode="External"/><Relationship Id="rId17" Type="http://schemas.openxmlformats.org/officeDocument/2006/relationships/image" Target="../media/image6.png"/><Relationship Id="rId2" Type="http://schemas.openxmlformats.org/officeDocument/2006/relationships/tags" Target="../tags/tag3.xml"/><Relationship Id="rId16" Type="http://schemas.openxmlformats.org/officeDocument/2006/relationships/hyperlink" Target="http://www.pankowfoundation.org/index.htm" TargetMode="Externa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3.jpeg"/><Relationship Id="rId5" Type="http://schemas.openxmlformats.org/officeDocument/2006/relationships/tags" Target="../tags/tag6.xml"/><Relationship Id="rId15" Type="http://schemas.openxmlformats.org/officeDocument/2006/relationships/image" Target="../media/image5.png"/><Relationship Id="rId10" Type="http://schemas.openxmlformats.org/officeDocument/2006/relationships/image" Target="../media/image2.jpeg"/><Relationship Id="rId4" Type="http://schemas.openxmlformats.org/officeDocument/2006/relationships/tags" Target="../tags/tag5.xml"/><Relationship Id="rId9" Type="http://schemas.openxmlformats.org/officeDocument/2006/relationships/notesSlide" Target="../notesSlides/notesSlide1.xml"/><Relationship Id="rId14" Type="http://schemas.openxmlformats.org/officeDocument/2006/relationships/hyperlink" Target="http://www.construction-institute.org/scriptcontent/Index.cfm" TargetMode="External"/></Relationships>
</file>

<file path=ppt/slides/_rels/slide10.xml.rels><?xml version="1.0" encoding="UTF-8" standalone="yes"?>
<Relationships xmlns="http://schemas.openxmlformats.org/package/2006/relationships"><Relationship Id="rId8" Type="http://schemas.openxmlformats.org/officeDocument/2006/relationships/diagramColors" Target="../diagrams/colors2.xml"/><Relationship Id="rId3" Type="http://schemas.openxmlformats.org/officeDocument/2006/relationships/slideLayout" Target="../slideLayouts/slideLayout7.xml"/><Relationship Id="rId7" Type="http://schemas.openxmlformats.org/officeDocument/2006/relationships/diagramQuickStyle" Target="../diagrams/quickStyle2.xml"/><Relationship Id="rId2" Type="http://schemas.openxmlformats.org/officeDocument/2006/relationships/tags" Target="../tags/tag99.xml"/><Relationship Id="rId1" Type="http://schemas.openxmlformats.org/officeDocument/2006/relationships/tags" Target="../tags/tag98.xml"/><Relationship Id="rId6" Type="http://schemas.openxmlformats.org/officeDocument/2006/relationships/diagramLayout" Target="../diagrams/layout2.xml"/><Relationship Id="rId5" Type="http://schemas.openxmlformats.org/officeDocument/2006/relationships/diagramData" Target="../diagrams/data2.xml"/><Relationship Id="rId4"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7.xml"/><Relationship Id="rId1" Type="http://schemas.openxmlformats.org/officeDocument/2006/relationships/tags" Target="../tags/tag100.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7.xml"/><Relationship Id="rId1" Type="http://schemas.openxmlformats.org/officeDocument/2006/relationships/tags" Target="../tags/tag101.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xml"/><Relationship Id="rId1" Type="http://schemas.openxmlformats.org/officeDocument/2006/relationships/tags" Target="../tags/tag9.xml"/><Relationship Id="rId4"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 Id="rId5" Type="http://schemas.openxmlformats.org/officeDocument/2006/relationships/image" Target="../media/image24.png"/><Relationship Id="rId4" Type="http://schemas.openxmlformats.org/officeDocument/2006/relationships/image" Target="../media/image23.png"/></Relationships>
</file>

<file path=ppt/slides/_rels/slide2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tags" Target="../tags/tag102.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image" Target="../media/image26.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4.xml"/><Relationship Id="rId1" Type="http://schemas.openxmlformats.org/officeDocument/2006/relationships/tags" Target="../tags/tag103.xml"/><Relationship Id="rId4" Type="http://schemas.openxmlformats.org/officeDocument/2006/relationships/notesSlide" Target="../notesSlides/notesSlide14.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06.xml"/><Relationship Id="rId1" Type="http://schemas.openxmlformats.org/officeDocument/2006/relationships/tags" Target="../tags/tag105.xml"/><Relationship Id="rId4" Type="http://schemas.openxmlformats.org/officeDocument/2006/relationships/notesSlide" Target="../notesSlides/notesSlide15.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2.xml"/><Relationship Id="rId1" Type="http://schemas.openxmlformats.org/officeDocument/2006/relationships/tags" Target="../tags/tag11.xml"/><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tags" Target="../tags/tag22.xml"/><Relationship Id="rId13" Type="http://schemas.openxmlformats.org/officeDocument/2006/relationships/tags" Target="../tags/tag27.xml"/><Relationship Id="rId18" Type="http://schemas.openxmlformats.org/officeDocument/2006/relationships/tags" Target="../tags/tag32.xml"/><Relationship Id="rId26" Type="http://schemas.openxmlformats.org/officeDocument/2006/relationships/slideLayout" Target="../slideLayouts/slideLayout7.xml"/><Relationship Id="rId3" Type="http://schemas.openxmlformats.org/officeDocument/2006/relationships/tags" Target="../tags/tag17.xml"/><Relationship Id="rId21" Type="http://schemas.openxmlformats.org/officeDocument/2006/relationships/tags" Target="../tags/tag35.xml"/><Relationship Id="rId7" Type="http://schemas.openxmlformats.org/officeDocument/2006/relationships/tags" Target="../tags/tag21.xml"/><Relationship Id="rId12" Type="http://schemas.openxmlformats.org/officeDocument/2006/relationships/tags" Target="../tags/tag26.xml"/><Relationship Id="rId17" Type="http://schemas.openxmlformats.org/officeDocument/2006/relationships/tags" Target="../tags/tag31.xml"/><Relationship Id="rId25" Type="http://schemas.openxmlformats.org/officeDocument/2006/relationships/tags" Target="../tags/tag39.xml"/><Relationship Id="rId2" Type="http://schemas.openxmlformats.org/officeDocument/2006/relationships/tags" Target="../tags/tag16.xml"/><Relationship Id="rId16" Type="http://schemas.openxmlformats.org/officeDocument/2006/relationships/tags" Target="../tags/tag30.xml"/><Relationship Id="rId20" Type="http://schemas.openxmlformats.org/officeDocument/2006/relationships/tags" Target="../tags/tag34.xml"/><Relationship Id="rId1" Type="http://schemas.openxmlformats.org/officeDocument/2006/relationships/tags" Target="../tags/tag15.xml"/><Relationship Id="rId6" Type="http://schemas.openxmlformats.org/officeDocument/2006/relationships/tags" Target="../tags/tag20.xml"/><Relationship Id="rId11" Type="http://schemas.openxmlformats.org/officeDocument/2006/relationships/tags" Target="../tags/tag25.xml"/><Relationship Id="rId24" Type="http://schemas.openxmlformats.org/officeDocument/2006/relationships/tags" Target="../tags/tag38.xml"/><Relationship Id="rId5" Type="http://schemas.openxmlformats.org/officeDocument/2006/relationships/tags" Target="../tags/tag19.xml"/><Relationship Id="rId15" Type="http://schemas.openxmlformats.org/officeDocument/2006/relationships/tags" Target="../tags/tag29.xml"/><Relationship Id="rId23" Type="http://schemas.openxmlformats.org/officeDocument/2006/relationships/tags" Target="../tags/tag37.xml"/><Relationship Id="rId10" Type="http://schemas.openxmlformats.org/officeDocument/2006/relationships/tags" Target="../tags/tag24.xml"/><Relationship Id="rId19" Type="http://schemas.openxmlformats.org/officeDocument/2006/relationships/tags" Target="../tags/tag33.xml"/><Relationship Id="rId4" Type="http://schemas.openxmlformats.org/officeDocument/2006/relationships/tags" Target="../tags/tag18.xml"/><Relationship Id="rId9" Type="http://schemas.openxmlformats.org/officeDocument/2006/relationships/tags" Target="../tags/tag23.xml"/><Relationship Id="rId14" Type="http://schemas.openxmlformats.org/officeDocument/2006/relationships/tags" Target="../tags/tag28.xml"/><Relationship Id="rId22" Type="http://schemas.openxmlformats.org/officeDocument/2006/relationships/tags" Target="../tags/tag36.xml"/><Relationship Id="rId27"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40.xml"/><Relationship Id="rId5" Type="http://schemas.openxmlformats.org/officeDocument/2006/relationships/hyperlink" Target="http://bimex.wikispaces.com/" TargetMode="Externa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13" Type="http://schemas.openxmlformats.org/officeDocument/2006/relationships/tags" Target="../tags/tag53.xml"/><Relationship Id="rId18" Type="http://schemas.openxmlformats.org/officeDocument/2006/relationships/tags" Target="../tags/tag58.xml"/><Relationship Id="rId26" Type="http://schemas.openxmlformats.org/officeDocument/2006/relationships/tags" Target="../tags/tag66.xml"/><Relationship Id="rId39" Type="http://schemas.openxmlformats.org/officeDocument/2006/relationships/tags" Target="../tags/tag79.xml"/><Relationship Id="rId3" Type="http://schemas.openxmlformats.org/officeDocument/2006/relationships/tags" Target="../tags/tag43.xml"/><Relationship Id="rId21" Type="http://schemas.openxmlformats.org/officeDocument/2006/relationships/tags" Target="../tags/tag61.xml"/><Relationship Id="rId34" Type="http://schemas.openxmlformats.org/officeDocument/2006/relationships/tags" Target="../tags/tag74.xml"/><Relationship Id="rId42" Type="http://schemas.openxmlformats.org/officeDocument/2006/relationships/tags" Target="../tags/tag82.xml"/><Relationship Id="rId47" Type="http://schemas.openxmlformats.org/officeDocument/2006/relationships/tags" Target="../tags/tag87.xml"/><Relationship Id="rId50" Type="http://schemas.openxmlformats.org/officeDocument/2006/relationships/tags" Target="../tags/tag90.xml"/><Relationship Id="rId7" Type="http://schemas.openxmlformats.org/officeDocument/2006/relationships/tags" Target="../tags/tag47.xml"/><Relationship Id="rId12" Type="http://schemas.openxmlformats.org/officeDocument/2006/relationships/tags" Target="../tags/tag52.xml"/><Relationship Id="rId17" Type="http://schemas.openxmlformats.org/officeDocument/2006/relationships/tags" Target="../tags/tag57.xml"/><Relationship Id="rId25" Type="http://schemas.openxmlformats.org/officeDocument/2006/relationships/tags" Target="../tags/tag65.xml"/><Relationship Id="rId33" Type="http://schemas.openxmlformats.org/officeDocument/2006/relationships/tags" Target="../tags/tag73.xml"/><Relationship Id="rId38" Type="http://schemas.openxmlformats.org/officeDocument/2006/relationships/tags" Target="../tags/tag78.xml"/><Relationship Id="rId46" Type="http://schemas.openxmlformats.org/officeDocument/2006/relationships/tags" Target="../tags/tag86.xml"/><Relationship Id="rId2" Type="http://schemas.openxmlformats.org/officeDocument/2006/relationships/tags" Target="../tags/tag42.xml"/><Relationship Id="rId16" Type="http://schemas.openxmlformats.org/officeDocument/2006/relationships/tags" Target="../tags/tag56.xml"/><Relationship Id="rId20" Type="http://schemas.openxmlformats.org/officeDocument/2006/relationships/tags" Target="../tags/tag60.xml"/><Relationship Id="rId29" Type="http://schemas.openxmlformats.org/officeDocument/2006/relationships/tags" Target="../tags/tag69.xml"/><Relationship Id="rId41" Type="http://schemas.openxmlformats.org/officeDocument/2006/relationships/tags" Target="../tags/tag81.xml"/><Relationship Id="rId54" Type="http://schemas.openxmlformats.org/officeDocument/2006/relationships/image" Target="../media/image8.jpeg"/><Relationship Id="rId1" Type="http://schemas.openxmlformats.org/officeDocument/2006/relationships/tags" Target="../tags/tag41.xml"/><Relationship Id="rId6" Type="http://schemas.openxmlformats.org/officeDocument/2006/relationships/tags" Target="../tags/tag46.xml"/><Relationship Id="rId11" Type="http://schemas.openxmlformats.org/officeDocument/2006/relationships/tags" Target="../tags/tag51.xml"/><Relationship Id="rId24" Type="http://schemas.openxmlformats.org/officeDocument/2006/relationships/tags" Target="../tags/tag64.xml"/><Relationship Id="rId32" Type="http://schemas.openxmlformats.org/officeDocument/2006/relationships/tags" Target="../tags/tag72.xml"/><Relationship Id="rId37" Type="http://schemas.openxmlformats.org/officeDocument/2006/relationships/tags" Target="../tags/tag77.xml"/><Relationship Id="rId40" Type="http://schemas.openxmlformats.org/officeDocument/2006/relationships/tags" Target="../tags/tag80.xml"/><Relationship Id="rId45" Type="http://schemas.openxmlformats.org/officeDocument/2006/relationships/tags" Target="../tags/tag85.xml"/><Relationship Id="rId53" Type="http://schemas.openxmlformats.org/officeDocument/2006/relationships/notesSlide" Target="../notesSlides/notesSlide8.xml"/><Relationship Id="rId5" Type="http://schemas.openxmlformats.org/officeDocument/2006/relationships/tags" Target="../tags/tag45.xml"/><Relationship Id="rId15" Type="http://schemas.openxmlformats.org/officeDocument/2006/relationships/tags" Target="../tags/tag55.xml"/><Relationship Id="rId23" Type="http://schemas.openxmlformats.org/officeDocument/2006/relationships/tags" Target="../tags/tag63.xml"/><Relationship Id="rId28" Type="http://schemas.openxmlformats.org/officeDocument/2006/relationships/tags" Target="../tags/tag68.xml"/><Relationship Id="rId36" Type="http://schemas.openxmlformats.org/officeDocument/2006/relationships/tags" Target="../tags/tag76.xml"/><Relationship Id="rId49" Type="http://schemas.openxmlformats.org/officeDocument/2006/relationships/tags" Target="../tags/tag89.xml"/><Relationship Id="rId10" Type="http://schemas.openxmlformats.org/officeDocument/2006/relationships/tags" Target="../tags/tag50.xml"/><Relationship Id="rId19" Type="http://schemas.openxmlformats.org/officeDocument/2006/relationships/tags" Target="../tags/tag59.xml"/><Relationship Id="rId31" Type="http://schemas.openxmlformats.org/officeDocument/2006/relationships/tags" Target="../tags/tag71.xml"/><Relationship Id="rId44" Type="http://schemas.openxmlformats.org/officeDocument/2006/relationships/tags" Target="../tags/tag84.xml"/><Relationship Id="rId52" Type="http://schemas.openxmlformats.org/officeDocument/2006/relationships/slideLayout" Target="../slideLayouts/slideLayout7.xml"/><Relationship Id="rId4" Type="http://schemas.openxmlformats.org/officeDocument/2006/relationships/tags" Target="../tags/tag44.xml"/><Relationship Id="rId9" Type="http://schemas.openxmlformats.org/officeDocument/2006/relationships/tags" Target="../tags/tag49.xml"/><Relationship Id="rId14" Type="http://schemas.openxmlformats.org/officeDocument/2006/relationships/tags" Target="../tags/tag54.xml"/><Relationship Id="rId22" Type="http://schemas.openxmlformats.org/officeDocument/2006/relationships/tags" Target="../tags/tag62.xml"/><Relationship Id="rId27" Type="http://schemas.openxmlformats.org/officeDocument/2006/relationships/tags" Target="../tags/tag67.xml"/><Relationship Id="rId30" Type="http://schemas.openxmlformats.org/officeDocument/2006/relationships/tags" Target="../tags/tag70.xml"/><Relationship Id="rId35" Type="http://schemas.openxmlformats.org/officeDocument/2006/relationships/tags" Target="../tags/tag75.xml"/><Relationship Id="rId43" Type="http://schemas.openxmlformats.org/officeDocument/2006/relationships/tags" Target="../tags/tag83.xml"/><Relationship Id="rId48" Type="http://schemas.openxmlformats.org/officeDocument/2006/relationships/tags" Target="../tags/tag88.xml"/><Relationship Id="rId8" Type="http://schemas.openxmlformats.org/officeDocument/2006/relationships/tags" Target="../tags/tag48.xml"/><Relationship Id="rId51" Type="http://schemas.openxmlformats.org/officeDocument/2006/relationships/tags" Target="../tags/tag91.xml"/></Relationships>
</file>

<file path=ppt/slides/_rels/slide9.xml.rels><?xml version="1.0" encoding="UTF-8" standalone="yes"?>
<Relationships xmlns="http://schemas.openxmlformats.org/package/2006/relationships"><Relationship Id="rId8" Type="http://schemas.openxmlformats.org/officeDocument/2006/relationships/notesSlide" Target="../notesSlides/notesSlide9.xml"/><Relationship Id="rId13" Type="http://schemas.openxmlformats.org/officeDocument/2006/relationships/image" Target="../media/image9.png"/><Relationship Id="rId3" Type="http://schemas.openxmlformats.org/officeDocument/2006/relationships/tags" Target="../tags/tag94.xml"/><Relationship Id="rId7" Type="http://schemas.openxmlformats.org/officeDocument/2006/relationships/slideLayout" Target="../slideLayouts/slideLayout7.xml"/><Relationship Id="rId12" Type="http://schemas.openxmlformats.org/officeDocument/2006/relationships/diagramColors" Target="../diagrams/colors1.xml"/><Relationship Id="rId2" Type="http://schemas.openxmlformats.org/officeDocument/2006/relationships/tags" Target="../tags/tag93.xml"/><Relationship Id="rId1" Type="http://schemas.openxmlformats.org/officeDocument/2006/relationships/tags" Target="../tags/tag92.xml"/><Relationship Id="rId6" Type="http://schemas.openxmlformats.org/officeDocument/2006/relationships/tags" Target="../tags/tag97.xml"/><Relationship Id="rId11" Type="http://schemas.openxmlformats.org/officeDocument/2006/relationships/diagramQuickStyle" Target="../diagrams/quickStyle1.xml"/><Relationship Id="rId5" Type="http://schemas.openxmlformats.org/officeDocument/2006/relationships/tags" Target="../tags/tag96.xml"/><Relationship Id="rId10" Type="http://schemas.openxmlformats.org/officeDocument/2006/relationships/diagramLayout" Target="../diagrams/layout1.xml"/><Relationship Id="rId4" Type="http://schemas.openxmlformats.org/officeDocument/2006/relationships/tags" Target="../tags/tag95.xml"/><Relationship Id="rId9" Type="http://schemas.openxmlformats.org/officeDocument/2006/relationships/diagramData" Target="../diagrams/data1.xml"/><Relationship Id="rId1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10"/>
          <a:srcRect/>
          <a:stretch>
            <a:fillRect/>
          </a:stretch>
        </a:blipFill>
        <a:effectLst/>
      </p:bgPr>
    </p:bg>
    <p:spTree>
      <p:nvGrpSpPr>
        <p:cNvPr id="1" name=""/>
        <p:cNvGrpSpPr/>
        <p:nvPr/>
      </p:nvGrpSpPr>
      <p:grpSpPr>
        <a:xfrm>
          <a:off x="0" y="0"/>
          <a:ext cx="0" cy="0"/>
          <a:chOff x="0" y="0"/>
          <a:chExt cx="0" cy="0"/>
        </a:xfrm>
      </p:grpSpPr>
      <p:sp>
        <p:nvSpPr>
          <p:cNvPr id="11" name="TextBox 10"/>
          <p:cNvSpPr txBox="1"/>
          <p:nvPr>
            <p:custDataLst>
              <p:tags r:id="rId1"/>
            </p:custDataLst>
          </p:nvPr>
        </p:nvSpPr>
        <p:spPr>
          <a:xfrm>
            <a:off x="76200" y="65088"/>
            <a:ext cx="5334000" cy="1077912"/>
          </a:xfrm>
          <a:prstGeom prst="rect">
            <a:avLst/>
          </a:prstGeom>
          <a:noFill/>
          <a:effectLst>
            <a:outerShdw blurRad="50800" dist="38100" dir="2700000" algn="tl" rotWithShape="0">
              <a:prstClr val="black">
                <a:alpha val="40000"/>
              </a:prstClr>
            </a:outerShdw>
          </a:effectLst>
        </p:spPr>
        <p:txBody>
          <a:bodyPr>
            <a:spAutoFit/>
          </a:bodyPr>
          <a:lstStyle/>
          <a:p>
            <a:pPr algn="just" fontAlgn="auto">
              <a:spcBef>
                <a:spcPts val="0"/>
              </a:spcBef>
              <a:spcAft>
                <a:spcPts val="0"/>
              </a:spcAft>
              <a:defRPr/>
            </a:pPr>
            <a:r>
              <a:rPr lang="en-US" sz="3200" dirty="0">
                <a:solidFill>
                  <a:schemeClr val="bg1"/>
                </a:solidFill>
                <a:latin typeface="+mj-lt"/>
              </a:rPr>
              <a:t>Project Execution Planning for Building Information Modeling</a:t>
            </a:r>
          </a:p>
        </p:txBody>
      </p:sp>
      <p:pic>
        <p:nvPicPr>
          <p:cNvPr id="2051" name="Picture 2" descr="PACE: The Partnership for Achieving Construction Excellence"/>
          <p:cNvPicPr>
            <a:picLocks noChangeAspect="1" noChangeArrowheads="1"/>
          </p:cNvPicPr>
          <p:nvPr>
            <p:custDataLst>
              <p:tags r:id="rId2"/>
            </p:custDataLst>
          </p:nvPr>
        </p:nvPicPr>
        <p:blipFill>
          <a:blip r:embed="rId11"/>
          <a:srcRect/>
          <a:stretch>
            <a:fillRect/>
          </a:stretch>
        </p:blipFill>
        <p:spPr bwMode="auto">
          <a:xfrm>
            <a:off x="3429000" y="3505200"/>
            <a:ext cx="4524375" cy="384175"/>
          </a:xfrm>
          <a:prstGeom prst="rect">
            <a:avLst/>
          </a:prstGeom>
          <a:noFill/>
          <a:ln w="9525">
            <a:noFill/>
            <a:miter lim="800000"/>
            <a:headEnd/>
            <a:tailEnd/>
          </a:ln>
        </p:spPr>
      </p:pic>
      <p:pic>
        <p:nvPicPr>
          <p:cNvPr id="2052" name="Picture 4" descr="Penn State Office of Physical Plant">
            <a:hlinkClick r:id="rId12"/>
          </p:cNvPr>
          <p:cNvPicPr>
            <a:picLocks noChangeAspect="1" noChangeArrowheads="1"/>
          </p:cNvPicPr>
          <p:nvPr>
            <p:custDataLst>
              <p:tags r:id="rId3"/>
            </p:custDataLst>
          </p:nvPr>
        </p:nvPicPr>
        <p:blipFill>
          <a:blip r:embed="rId13"/>
          <a:srcRect/>
          <a:stretch>
            <a:fillRect/>
          </a:stretch>
        </p:blipFill>
        <p:spPr bwMode="auto">
          <a:xfrm>
            <a:off x="5943600" y="2514600"/>
            <a:ext cx="2009775" cy="657225"/>
          </a:xfrm>
          <a:prstGeom prst="rect">
            <a:avLst/>
          </a:prstGeom>
          <a:solidFill>
            <a:schemeClr val="bg1"/>
          </a:solidFill>
          <a:ln w="9525">
            <a:noFill/>
            <a:miter lim="800000"/>
            <a:headEnd/>
            <a:tailEnd/>
          </a:ln>
        </p:spPr>
      </p:pic>
      <p:pic>
        <p:nvPicPr>
          <p:cNvPr id="11270" name="Picture 6" descr="CII logo">
            <a:hlinkClick r:id="rId14"/>
          </p:cNvPr>
          <p:cNvPicPr>
            <a:picLocks noChangeAspect="1" noChangeArrowheads="1"/>
          </p:cNvPicPr>
          <p:nvPr>
            <p:custDataLst>
              <p:tags r:id="rId4"/>
            </p:custDataLst>
          </p:nvPr>
        </p:nvPicPr>
        <p:blipFill>
          <a:blip r:embed="rId15"/>
          <a:srcRect/>
          <a:stretch>
            <a:fillRect/>
          </a:stretch>
        </p:blipFill>
        <p:spPr bwMode="auto">
          <a:xfrm>
            <a:off x="6934200" y="1600200"/>
            <a:ext cx="914400" cy="520700"/>
          </a:xfrm>
          <a:prstGeom prst="rect">
            <a:avLst/>
          </a:prstGeom>
          <a:solidFill>
            <a:schemeClr val="tx1">
              <a:lumMod val="65000"/>
              <a:lumOff val="35000"/>
            </a:schemeClr>
          </a:solidFill>
        </p:spPr>
      </p:pic>
      <p:pic>
        <p:nvPicPr>
          <p:cNvPr id="2054" name="Picture 8" descr="http://www.pankowfoundation.org/images/pankow_site_logo.gif">
            <a:hlinkClick r:id="rId16"/>
          </p:cNvPr>
          <p:cNvPicPr>
            <a:picLocks noChangeAspect="1" noChangeArrowheads="1"/>
          </p:cNvPicPr>
          <p:nvPr>
            <p:custDataLst>
              <p:tags r:id="rId5"/>
            </p:custDataLst>
          </p:nvPr>
        </p:nvPicPr>
        <p:blipFill>
          <a:blip r:embed="rId17"/>
          <a:srcRect b="8524"/>
          <a:stretch>
            <a:fillRect/>
          </a:stretch>
        </p:blipFill>
        <p:spPr bwMode="auto">
          <a:xfrm>
            <a:off x="6096000" y="228600"/>
            <a:ext cx="1789113" cy="1114425"/>
          </a:xfrm>
          <a:prstGeom prst="rect">
            <a:avLst/>
          </a:prstGeom>
          <a:noFill/>
          <a:ln w="9525">
            <a:noFill/>
            <a:miter lim="800000"/>
            <a:headEnd/>
            <a:tailEnd/>
          </a:ln>
        </p:spPr>
      </p:pic>
      <p:sp>
        <p:nvSpPr>
          <p:cNvPr id="14" name="TextBox 13"/>
          <p:cNvSpPr txBox="1"/>
          <p:nvPr>
            <p:custDataLst>
              <p:tags r:id="rId6"/>
            </p:custDataLst>
          </p:nvPr>
        </p:nvSpPr>
        <p:spPr>
          <a:xfrm>
            <a:off x="76200" y="2057400"/>
            <a:ext cx="4876800" cy="1477963"/>
          </a:xfrm>
          <a:prstGeom prst="rect">
            <a:avLst/>
          </a:prstGeom>
          <a:noFill/>
        </p:spPr>
        <p:txBody>
          <a:bodyPr>
            <a:spAutoFit/>
          </a:bodyPr>
          <a:lstStyle/>
          <a:p>
            <a:pPr fontAlgn="auto">
              <a:spcBef>
                <a:spcPts val="0"/>
              </a:spcBef>
              <a:spcAft>
                <a:spcPts val="0"/>
              </a:spcAft>
              <a:defRPr/>
            </a:pPr>
            <a:r>
              <a:rPr lang="en-US" dirty="0">
                <a:solidFill>
                  <a:schemeClr val="bg1"/>
                </a:solidFill>
              </a:rPr>
              <a:t> </a:t>
            </a:r>
            <a:r>
              <a:rPr lang="en-US" dirty="0">
                <a:solidFill>
                  <a:schemeClr val="bg1"/>
                </a:solidFill>
                <a:latin typeface="+mn-lt"/>
              </a:rPr>
              <a:t>A </a:t>
            </a:r>
            <a:r>
              <a:rPr lang="en-US" dirty="0" err="1">
                <a:solidFill>
                  <a:schemeClr val="bg1"/>
                </a:solidFill>
                <a:latin typeface="+mn-lt"/>
              </a:rPr>
              <a:t>buildingSMART</a:t>
            </a:r>
            <a:r>
              <a:rPr lang="en-US" dirty="0">
                <a:solidFill>
                  <a:schemeClr val="bg1"/>
                </a:solidFill>
                <a:latin typeface="+mn-lt"/>
              </a:rPr>
              <a:t> Alliance project sponsored by:</a:t>
            </a:r>
          </a:p>
          <a:p>
            <a:pPr lvl="1" fontAlgn="auto">
              <a:spcBef>
                <a:spcPts val="0"/>
              </a:spcBef>
              <a:spcAft>
                <a:spcPts val="0"/>
              </a:spcAft>
              <a:buFont typeface="Arial" pitchFamily="34" charset="0"/>
              <a:buChar char="•"/>
              <a:defRPr/>
            </a:pPr>
            <a:r>
              <a:rPr lang="en-US" dirty="0">
                <a:solidFill>
                  <a:schemeClr val="bg1"/>
                </a:solidFill>
                <a:latin typeface="+mn-lt"/>
              </a:rPr>
              <a:t> The Charles </a:t>
            </a:r>
            <a:r>
              <a:rPr lang="en-US" dirty="0" err="1">
                <a:solidFill>
                  <a:schemeClr val="bg1"/>
                </a:solidFill>
                <a:latin typeface="+mn-lt"/>
              </a:rPr>
              <a:t>Pankow</a:t>
            </a:r>
            <a:r>
              <a:rPr lang="en-US" dirty="0">
                <a:solidFill>
                  <a:schemeClr val="bg1"/>
                </a:solidFill>
                <a:latin typeface="+mn-lt"/>
              </a:rPr>
              <a:t> Foundation</a:t>
            </a:r>
          </a:p>
          <a:p>
            <a:pPr lvl="1" fontAlgn="auto">
              <a:spcBef>
                <a:spcPts val="0"/>
              </a:spcBef>
              <a:spcAft>
                <a:spcPts val="0"/>
              </a:spcAft>
              <a:buFont typeface="Arial" pitchFamily="34" charset="0"/>
              <a:buChar char="•"/>
              <a:defRPr/>
            </a:pPr>
            <a:r>
              <a:rPr lang="en-US" dirty="0">
                <a:solidFill>
                  <a:schemeClr val="bg1"/>
                </a:solidFill>
                <a:latin typeface="+mn-lt"/>
              </a:rPr>
              <a:t> Construction Industry Institute (CII)</a:t>
            </a:r>
          </a:p>
          <a:p>
            <a:pPr lvl="1" fontAlgn="auto">
              <a:spcBef>
                <a:spcPts val="0"/>
              </a:spcBef>
              <a:spcAft>
                <a:spcPts val="0"/>
              </a:spcAft>
              <a:buFont typeface="Arial" pitchFamily="34" charset="0"/>
              <a:buChar char="•"/>
              <a:defRPr/>
            </a:pPr>
            <a:r>
              <a:rPr lang="en-US" dirty="0">
                <a:solidFill>
                  <a:schemeClr val="bg1"/>
                </a:solidFill>
                <a:latin typeface="+mn-lt"/>
              </a:rPr>
              <a:t> Penn State Office of Physical Plant (OPP)</a:t>
            </a:r>
          </a:p>
          <a:p>
            <a:pPr lvl="1" fontAlgn="auto">
              <a:spcBef>
                <a:spcPts val="0"/>
              </a:spcBef>
              <a:spcAft>
                <a:spcPts val="0"/>
              </a:spcAft>
              <a:buFont typeface="Arial" pitchFamily="34" charset="0"/>
              <a:buChar char="•"/>
              <a:defRPr/>
            </a:pPr>
            <a:r>
              <a:rPr lang="en-US" dirty="0">
                <a:solidFill>
                  <a:schemeClr val="bg1"/>
                </a:solidFill>
                <a:latin typeface="+mn-lt"/>
              </a:rPr>
              <a:t> PACE</a:t>
            </a:r>
          </a:p>
        </p:txBody>
      </p:sp>
      <p:sp>
        <p:nvSpPr>
          <p:cNvPr id="9" name="TextBox 8"/>
          <p:cNvSpPr txBox="1"/>
          <p:nvPr>
            <p:custDataLst>
              <p:tags r:id="rId7"/>
            </p:custDataLst>
          </p:nvPr>
        </p:nvSpPr>
        <p:spPr>
          <a:xfrm>
            <a:off x="533400" y="1295400"/>
            <a:ext cx="5410200" cy="400110"/>
          </a:xfrm>
          <a:prstGeom prst="rect">
            <a:avLst/>
          </a:prstGeom>
          <a:noFill/>
          <a:ln>
            <a:noFill/>
          </a:ln>
          <a:effectLst>
            <a:outerShdw blurRad="50800" dist="38100" dir="2700000" algn="tl" rotWithShape="0">
              <a:prstClr val="black">
                <a:alpha val="40000"/>
              </a:prstClr>
            </a:outerShdw>
          </a:effectLst>
        </p:spPr>
        <p:txBody>
          <a:bodyPr wrap="square">
            <a:spAutoFit/>
          </a:bodyPr>
          <a:lstStyle/>
          <a:p>
            <a:pPr algn="just" fontAlgn="auto">
              <a:spcBef>
                <a:spcPts val="0"/>
              </a:spcBef>
              <a:spcAft>
                <a:spcPts val="0"/>
              </a:spcAft>
              <a:defRPr/>
            </a:pPr>
            <a:r>
              <a:rPr lang="en-US" sz="2000" dirty="0">
                <a:solidFill>
                  <a:schemeClr val="bg1"/>
                </a:solidFill>
                <a:latin typeface="+mj-lt"/>
              </a:rPr>
              <a:t>Progress Meeting </a:t>
            </a:r>
            <a:r>
              <a:rPr lang="en-US" sz="2000" dirty="0" smtClean="0">
                <a:solidFill>
                  <a:schemeClr val="bg1"/>
                </a:solidFill>
                <a:latin typeface="+mj-lt"/>
              </a:rPr>
              <a:t>#5 </a:t>
            </a:r>
            <a:r>
              <a:rPr lang="en-US" sz="2000" dirty="0">
                <a:solidFill>
                  <a:schemeClr val="bg1"/>
                </a:solidFill>
                <a:latin typeface="+mj-lt"/>
              </a:rPr>
              <a:t>– </a:t>
            </a:r>
            <a:r>
              <a:rPr lang="en-US" sz="2000" dirty="0" smtClean="0">
                <a:solidFill>
                  <a:schemeClr val="bg1"/>
                </a:solidFill>
                <a:latin typeface="+mj-lt"/>
              </a:rPr>
              <a:t>December 5</a:t>
            </a:r>
            <a:r>
              <a:rPr lang="en-US" sz="2000" baseline="30000" dirty="0" smtClean="0">
                <a:solidFill>
                  <a:schemeClr val="bg1"/>
                </a:solidFill>
                <a:latin typeface="+mj-lt"/>
              </a:rPr>
              <a:t>th</a:t>
            </a:r>
            <a:r>
              <a:rPr lang="en-US" sz="2000" dirty="0" smtClean="0">
                <a:solidFill>
                  <a:schemeClr val="bg1"/>
                </a:solidFill>
                <a:latin typeface="+mj-lt"/>
              </a:rPr>
              <a:t>, </a:t>
            </a:r>
            <a:r>
              <a:rPr lang="en-US" sz="2000" dirty="0">
                <a:solidFill>
                  <a:schemeClr val="bg1"/>
                </a:solidFill>
                <a:latin typeface="+mj-lt"/>
              </a:rPr>
              <a:t>2008</a:t>
            </a:r>
          </a:p>
        </p:txBody>
      </p:sp>
    </p:spTree>
  </p:cSld>
  <p:clrMapOvr>
    <a:masterClrMapping/>
  </p:clrMapOvr>
  <p:transition>
    <p:fade thruBlk="1"/>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7620000" cy="646331"/>
          </a:xfrm>
          <a:prstGeom prst="rect">
            <a:avLst/>
          </a:prstGeom>
          <a:noFill/>
          <a:effectLst>
            <a:outerShdw blurRad="50800" dist="38100" dir="2700000" algn="tl" rotWithShape="0">
              <a:prstClr val="black">
                <a:alpha val="40000"/>
              </a:prstClr>
            </a:outerShdw>
          </a:effectLst>
        </p:spPr>
        <p:txBody>
          <a:bodyPr wrap="square">
            <a:spAutoFit/>
          </a:bodyPr>
          <a:lstStyle/>
          <a:p>
            <a:pPr algn="l" rtl="0">
              <a:defRPr/>
            </a:pPr>
            <a:r>
              <a:rPr lang="en-US" sz="3600" kern="1200" dirty="0">
                <a:solidFill>
                  <a:prstClr val="white"/>
                </a:solidFill>
                <a:latin typeface="Calibri"/>
                <a:ea typeface="+mn-ea"/>
                <a:cs typeface="+mn-cs"/>
              </a:rPr>
              <a:t>Execution Planning Categories</a:t>
            </a:r>
          </a:p>
        </p:txBody>
      </p:sp>
      <p:graphicFrame>
        <p:nvGraphicFramePr>
          <p:cNvPr id="4" name="Diagram 3"/>
          <p:cNvGraphicFramePr/>
          <p:nvPr>
            <p:custDataLst>
              <p:tags r:id="rId2"/>
            </p:custDataLst>
          </p:nvPr>
        </p:nvGraphicFramePr>
        <p:xfrm>
          <a:off x="914400" y="1397000"/>
          <a:ext cx="8001000" cy="50038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cSld>
  <p:clrMapOvr>
    <a:masterClrMapping/>
  </p:clrMapOvr>
  <p:transition>
    <p:fade thruBlk="1"/>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7620000" cy="646331"/>
          </a:xfrm>
          <a:prstGeom prst="rect">
            <a:avLst/>
          </a:prstGeom>
          <a:noFill/>
          <a:effectLst>
            <a:outerShdw blurRad="50800" dist="38100" dir="2700000" algn="tl" rotWithShape="0">
              <a:prstClr val="black">
                <a:alpha val="40000"/>
              </a:prstClr>
            </a:outerShdw>
          </a:effectLst>
        </p:spPr>
        <p:txBody>
          <a:bodyPr wrap="square">
            <a:spAutoFit/>
          </a:bodyPr>
          <a:lstStyle/>
          <a:p>
            <a:pPr algn="l" rtl="0">
              <a:defRPr/>
            </a:pPr>
            <a:r>
              <a:rPr lang="en-US" sz="3600" kern="1200" dirty="0" smtClean="0">
                <a:latin typeface="Calibri"/>
                <a:ea typeface="+mn-ea"/>
                <a:cs typeface="+mn-cs"/>
              </a:rPr>
              <a:t>BIM Execution Plan Contents</a:t>
            </a:r>
            <a:endParaRPr lang="en-US" sz="3600" kern="1200" dirty="0">
              <a:latin typeface="Calibri"/>
              <a:ea typeface="+mn-ea"/>
              <a:cs typeface="+mn-cs"/>
            </a:endParaRPr>
          </a:p>
        </p:txBody>
      </p:sp>
      <p:pic>
        <p:nvPicPr>
          <p:cNvPr id="4099" name="Picture 3"/>
          <p:cNvPicPr>
            <a:picLocks noChangeAspect="1" noChangeArrowheads="1"/>
          </p:cNvPicPr>
          <p:nvPr/>
        </p:nvPicPr>
        <p:blipFill>
          <a:blip r:embed="rId3"/>
          <a:srcRect l="10156" t="10379" r="6250" b="8333"/>
          <a:stretch>
            <a:fillRect/>
          </a:stretch>
        </p:blipFill>
        <p:spPr bwMode="auto">
          <a:xfrm>
            <a:off x="228600" y="609600"/>
            <a:ext cx="8534401" cy="6224257"/>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srcRect l="13281" t="12500" r="26896" b="15625"/>
          <a:stretch>
            <a:fillRect/>
          </a:stretch>
        </p:blipFill>
        <p:spPr bwMode="auto">
          <a:xfrm>
            <a:off x="838199" y="609600"/>
            <a:ext cx="6934201" cy="6248400"/>
          </a:xfrm>
          <a:prstGeom prst="rect">
            <a:avLst/>
          </a:prstGeom>
          <a:noFill/>
          <a:ln w="9525">
            <a:noFill/>
            <a:miter lim="800000"/>
            <a:headEnd/>
            <a:tailEnd/>
          </a:ln>
          <a:effectLst/>
        </p:spPr>
      </p:pic>
      <p:sp>
        <p:nvSpPr>
          <p:cNvPr id="4" name="TextBox 3"/>
          <p:cNvSpPr txBox="1"/>
          <p:nvPr>
            <p:custDataLst>
              <p:tags r:id="rId1"/>
            </p:custDataLst>
          </p:nvPr>
        </p:nvSpPr>
        <p:spPr>
          <a:xfrm>
            <a:off x="457200" y="0"/>
            <a:ext cx="7620000" cy="646331"/>
          </a:xfrm>
          <a:prstGeom prst="rect">
            <a:avLst/>
          </a:prstGeom>
          <a:noFill/>
          <a:effectLst>
            <a:outerShdw blurRad="50800" dist="38100" dir="2700000" algn="tl" rotWithShape="0">
              <a:prstClr val="black">
                <a:alpha val="40000"/>
              </a:prstClr>
            </a:outerShdw>
          </a:effectLst>
        </p:spPr>
        <p:txBody>
          <a:bodyPr wrap="square">
            <a:spAutoFit/>
          </a:bodyPr>
          <a:lstStyle/>
          <a:p>
            <a:pPr algn="l" rtl="0">
              <a:defRPr/>
            </a:pPr>
            <a:r>
              <a:rPr lang="en-US" sz="3600" kern="1200" dirty="0" smtClean="0">
                <a:latin typeface="Calibri"/>
                <a:ea typeface="+mn-ea"/>
                <a:cs typeface="+mn-cs"/>
              </a:rPr>
              <a:t>BIM Execution Plan Contents</a:t>
            </a:r>
            <a:endParaRPr lang="en-US" sz="3600" kern="1200" dirty="0">
              <a:latin typeface="Calibri"/>
              <a:ea typeface="+mn-ea"/>
              <a:cs typeface="+mn-cs"/>
            </a:endParaRPr>
          </a:p>
        </p:txBody>
      </p:sp>
    </p:spTree>
  </p:cSld>
  <p:clrMapOvr>
    <a:masterClrMapping/>
  </p:clrMapOvr>
  <p:transition>
    <p:fade thruBlk="1"/>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600200"/>
            <a:ext cx="4038600" cy="4525963"/>
          </a:xfrm>
        </p:spPr>
        <p:txBody>
          <a:bodyPr>
            <a:normAutofit/>
          </a:bodyPr>
          <a:lstStyle/>
          <a:p>
            <a:r>
              <a:rPr lang="en-US" sz="2000" b="1" dirty="0" smtClean="0">
                <a:solidFill>
                  <a:schemeClr val="bg1"/>
                </a:solidFill>
                <a:latin typeface="Calibri" pitchFamily="34" charset="0"/>
              </a:rPr>
              <a:t>Objective: </a:t>
            </a:r>
            <a:r>
              <a:rPr lang="en-US" sz="2000" dirty="0" smtClean="0">
                <a:solidFill>
                  <a:schemeClr val="bg1"/>
                </a:solidFill>
                <a:latin typeface="Calibri" pitchFamily="34" charset="0"/>
              </a:rPr>
              <a:t>Is to develop a model of the essential functions required to provide a facility to the end user. </a:t>
            </a:r>
          </a:p>
          <a:p>
            <a:endParaRPr lang="en-US" sz="2000" dirty="0" smtClean="0">
              <a:solidFill>
                <a:schemeClr val="bg1"/>
              </a:solidFill>
              <a:latin typeface="Calibri" pitchFamily="34" charset="0"/>
            </a:endParaRPr>
          </a:p>
          <a:p>
            <a:r>
              <a:rPr lang="en-US" sz="2000" b="1" dirty="0" smtClean="0">
                <a:solidFill>
                  <a:schemeClr val="bg1"/>
                </a:solidFill>
                <a:latin typeface="Calibri" pitchFamily="34" charset="0"/>
              </a:rPr>
              <a:t>Functions: </a:t>
            </a:r>
            <a:r>
              <a:rPr lang="en-US" sz="2000" dirty="0" smtClean="0">
                <a:solidFill>
                  <a:schemeClr val="bg1"/>
                </a:solidFill>
                <a:latin typeface="Calibri" pitchFamily="34" charset="0"/>
              </a:rPr>
              <a:t>Managing, planning, design, construction and operations of a facility.</a:t>
            </a:r>
          </a:p>
          <a:p>
            <a:endParaRPr lang="en-US" sz="2000" dirty="0" smtClean="0">
              <a:solidFill>
                <a:schemeClr val="bg1"/>
              </a:solidFill>
              <a:latin typeface="Calibri" pitchFamily="34" charset="0"/>
            </a:endParaRPr>
          </a:p>
          <a:p>
            <a:r>
              <a:rPr lang="en-US" sz="2000" b="1" dirty="0" smtClean="0">
                <a:solidFill>
                  <a:schemeClr val="bg1"/>
                </a:solidFill>
                <a:latin typeface="Calibri" pitchFamily="34" charset="0"/>
              </a:rPr>
              <a:t>Modeling methodology to represent these processes</a:t>
            </a:r>
            <a:r>
              <a:rPr lang="en-US" sz="2000" dirty="0" smtClean="0">
                <a:solidFill>
                  <a:schemeClr val="bg1"/>
                </a:solidFill>
                <a:latin typeface="Calibri" pitchFamily="34" charset="0"/>
              </a:rPr>
              <a:t>: IDEF 0 was selected as the most appropriate modeling tool</a:t>
            </a:r>
            <a:r>
              <a:rPr lang="en-US" sz="1800" dirty="0" smtClean="0"/>
              <a:t>.</a:t>
            </a:r>
            <a:endParaRPr lang="en-US" sz="1800" dirty="0"/>
          </a:p>
        </p:txBody>
      </p:sp>
      <p:pic>
        <p:nvPicPr>
          <p:cNvPr id="4" name="Picture 2"/>
          <p:cNvPicPr>
            <a:picLocks noChangeAspect="1" noChangeArrowheads="1"/>
          </p:cNvPicPr>
          <p:nvPr/>
        </p:nvPicPr>
        <p:blipFill>
          <a:blip r:embed="rId3"/>
          <a:srcRect l="34375" t="28125" r="28906" b="42708"/>
          <a:stretch>
            <a:fillRect/>
          </a:stretch>
        </p:blipFill>
        <p:spPr bwMode="auto">
          <a:xfrm>
            <a:off x="4953000" y="2133600"/>
            <a:ext cx="3581400" cy="2133600"/>
          </a:xfrm>
          <a:prstGeom prst="rect">
            <a:avLst/>
          </a:prstGeom>
          <a:noFill/>
          <a:ln w="9525">
            <a:noFill/>
            <a:miter lim="800000"/>
            <a:headEnd/>
            <a:tailEnd/>
          </a:ln>
          <a:effectLst/>
        </p:spPr>
      </p:pic>
      <p:sp>
        <p:nvSpPr>
          <p:cNvPr id="5" name="TextBox 4"/>
          <p:cNvSpPr txBox="1"/>
          <p:nvPr/>
        </p:nvSpPr>
        <p:spPr>
          <a:xfrm>
            <a:off x="4800600" y="4495800"/>
            <a:ext cx="3986925" cy="338554"/>
          </a:xfrm>
          <a:prstGeom prst="rect">
            <a:avLst/>
          </a:prstGeom>
          <a:noFill/>
        </p:spPr>
        <p:txBody>
          <a:bodyPr wrap="none" rtlCol="0">
            <a:spAutoFit/>
          </a:bodyPr>
          <a:lstStyle/>
          <a:p>
            <a:r>
              <a:rPr lang="en-US" sz="1600" dirty="0" smtClean="0">
                <a:solidFill>
                  <a:schemeClr val="bg1"/>
                </a:solidFill>
                <a:latin typeface="Calibri" pitchFamily="34" charset="0"/>
              </a:rPr>
              <a:t>Schematic representation of the Function Box</a:t>
            </a:r>
          </a:p>
        </p:txBody>
      </p:sp>
      <p:sp>
        <p:nvSpPr>
          <p:cNvPr id="6" name="TextBox 5"/>
          <p:cNvSpPr txBox="1"/>
          <p:nvPr/>
        </p:nvSpPr>
        <p:spPr>
          <a:xfrm>
            <a:off x="457200" y="0"/>
            <a:ext cx="8229600" cy="1077218"/>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rPr>
              <a:t>An Integrated Building Process Model </a:t>
            </a:r>
            <a:r>
              <a:rPr lang="en-US" sz="2800" dirty="0" smtClean="0">
                <a:solidFill>
                  <a:schemeClr val="bg1"/>
                </a:solidFill>
              </a:rPr>
              <a:t>(IBPM)</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3"/>
          <a:srcRect l="11719" t="23958" r="10156" b="11458"/>
          <a:stretch>
            <a:fillRect/>
          </a:stretch>
        </p:blipFill>
        <p:spPr bwMode="auto">
          <a:xfrm>
            <a:off x="533399" y="1371600"/>
            <a:ext cx="8480323" cy="5257800"/>
          </a:xfrm>
          <a:prstGeom prst="rect">
            <a:avLst/>
          </a:prstGeom>
          <a:noFill/>
          <a:ln w="9525">
            <a:noFill/>
            <a:miter lim="800000"/>
            <a:headEnd/>
            <a:tailEnd/>
          </a:ln>
          <a:effectLst/>
        </p:spPr>
      </p:pic>
      <p:sp>
        <p:nvSpPr>
          <p:cNvPr id="5" name="TextBox 4"/>
          <p:cNvSpPr txBox="1"/>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smtClean="0">
                <a:solidFill>
                  <a:schemeClr val="bg1"/>
                </a:solidFill>
                <a:latin typeface="+mj-lt"/>
              </a:rPr>
              <a:t>Conduct Business</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050" name="Picture 2"/>
          <p:cNvPicPr>
            <a:picLocks noChangeAspect="1" noChangeArrowheads="1"/>
          </p:cNvPicPr>
          <p:nvPr/>
        </p:nvPicPr>
        <p:blipFill>
          <a:blip r:embed="rId3"/>
          <a:srcRect l="10156" t="20756" r="12500" b="10417"/>
          <a:stretch>
            <a:fillRect/>
          </a:stretch>
        </p:blipFill>
        <p:spPr bwMode="auto">
          <a:xfrm>
            <a:off x="685800" y="1295400"/>
            <a:ext cx="8153400" cy="5441757"/>
          </a:xfrm>
          <a:prstGeom prst="rect">
            <a:avLst/>
          </a:prstGeom>
          <a:noFill/>
          <a:ln w="9525">
            <a:noFill/>
            <a:miter lim="800000"/>
            <a:headEnd/>
            <a:tailEnd/>
          </a:ln>
          <a:effectLst/>
        </p:spPr>
      </p:pic>
      <p:sp>
        <p:nvSpPr>
          <p:cNvPr id="5" name="TextBox 4"/>
          <p:cNvSpPr txBox="1"/>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smtClean="0">
                <a:solidFill>
                  <a:schemeClr val="bg1"/>
                </a:solidFill>
                <a:latin typeface="+mj-lt"/>
              </a:rPr>
              <a:t>Provide Facility</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5122" name="Picture 2"/>
          <p:cNvPicPr>
            <a:picLocks noChangeAspect="1" noChangeArrowheads="1"/>
          </p:cNvPicPr>
          <p:nvPr/>
        </p:nvPicPr>
        <p:blipFill>
          <a:blip r:embed="rId2"/>
          <a:srcRect l="21875" t="23958" r="9375" b="16667"/>
          <a:stretch>
            <a:fillRect/>
          </a:stretch>
        </p:blipFill>
        <p:spPr bwMode="auto">
          <a:xfrm>
            <a:off x="609600" y="1371599"/>
            <a:ext cx="8305800" cy="5379893"/>
          </a:xfrm>
          <a:prstGeom prst="rect">
            <a:avLst/>
          </a:prstGeom>
          <a:noFill/>
          <a:ln w="9525">
            <a:noFill/>
            <a:miter lim="800000"/>
            <a:headEnd/>
            <a:tailEnd/>
          </a:ln>
          <a:effectLst/>
        </p:spPr>
      </p:pic>
      <p:sp>
        <p:nvSpPr>
          <p:cNvPr id="5" name="TextBox 4"/>
          <p:cNvSpPr txBox="1"/>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smtClean="0">
                <a:solidFill>
                  <a:schemeClr val="bg1"/>
                </a:solidFill>
                <a:latin typeface="+mj-lt"/>
              </a:rPr>
              <a:t>Construct Facility</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smtClean="0">
                <a:solidFill>
                  <a:schemeClr val="bg1"/>
                </a:solidFill>
                <a:latin typeface="+mj-lt"/>
              </a:rPr>
              <a:t>Process Protocol</a:t>
            </a:r>
            <a:endParaRPr lang="en-US" sz="3600" dirty="0">
              <a:solidFill>
                <a:schemeClr val="bg1"/>
              </a:solidFill>
              <a:latin typeface="+mj-lt"/>
            </a:endParaRPr>
          </a:p>
        </p:txBody>
      </p:sp>
      <p:sp>
        <p:nvSpPr>
          <p:cNvPr id="5" name="Content Placeholder 2"/>
          <p:cNvSpPr txBox="1">
            <a:spLocks/>
          </p:cNvSpPr>
          <p:nvPr/>
        </p:nvSpPr>
        <p:spPr bwMode="auto">
          <a:xfrm>
            <a:off x="609600" y="1447800"/>
            <a:ext cx="8077200" cy="2590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rmAutofit fontScale="92500" lnSpcReduction="10000"/>
          </a:bodyPr>
          <a:lstStyle/>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000" i="0" u="none" strike="noStrike" kern="1200" cap="none" spc="0" normalizeH="0" baseline="0" noProof="0" dirty="0" smtClean="0">
                <a:ln>
                  <a:noFill/>
                </a:ln>
                <a:solidFill>
                  <a:schemeClr val="bg1"/>
                </a:solidFill>
                <a:effectLst/>
                <a:uLnTx/>
                <a:uFillTx/>
                <a:latin typeface="Calibri" pitchFamily="34" charset="0"/>
                <a:ea typeface="+mn-ea"/>
                <a:cs typeface="+mn-cs"/>
              </a:rPr>
              <a:t>The process protocol map illustrates the design and construction process in terms of the various phases of the development, the main participants enacting the process, the deliverables of the process and the way in which the process is managed through</a:t>
            </a:r>
            <a:r>
              <a:rPr kumimoji="0" lang="en-US" sz="2000" i="0" u="none" strike="noStrike" kern="1200" cap="none" spc="0" normalizeH="0" noProof="0" dirty="0" smtClean="0">
                <a:ln>
                  <a:noFill/>
                </a:ln>
                <a:solidFill>
                  <a:schemeClr val="bg1"/>
                </a:solidFill>
                <a:effectLst/>
                <a:uLnTx/>
                <a:uFillTx/>
                <a:latin typeface="Calibri" pitchFamily="34" charset="0"/>
                <a:ea typeface="+mn-ea"/>
                <a:cs typeface="+mn-cs"/>
              </a:rPr>
              <a:t> the phase review process.</a:t>
            </a: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2000" b="0" i="0" u="none" strike="noStrike" kern="1200" cap="none" spc="0" normalizeH="0" noProof="0" dirty="0" smtClean="0">
              <a:ln>
                <a:noFill/>
              </a:ln>
              <a:solidFill>
                <a:schemeClr val="bg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r>
              <a:rPr kumimoji="0" lang="en-US" sz="2000" b="1" i="0" u="none" strike="noStrike" kern="1200" cap="none" spc="0" normalizeH="0" baseline="0" noProof="0" dirty="0" smtClean="0">
                <a:ln>
                  <a:noFill/>
                </a:ln>
                <a:solidFill>
                  <a:schemeClr val="bg1"/>
                </a:solidFill>
                <a:effectLst/>
                <a:uLnTx/>
                <a:uFillTx/>
                <a:latin typeface="Calibri" pitchFamily="34" charset="0"/>
                <a:ea typeface="+mn-ea"/>
                <a:cs typeface="+mn-cs"/>
              </a:rPr>
              <a:t>Phases: </a:t>
            </a:r>
            <a:r>
              <a:rPr lang="en-US" sz="2000" noProof="0" dirty="0" smtClean="0">
                <a:solidFill>
                  <a:schemeClr val="bg1"/>
                </a:solidFill>
                <a:latin typeface="Calibri" pitchFamily="34" charset="0"/>
              </a:rPr>
              <a:t>There are 10 phases covering aspects of a project lifecycle from the demonstration and conception of need to the operation and maintenance of the constructed and/or refurbished facilities. Issues of decommissioning and demolition are considered at the front end of the process. </a:t>
            </a:r>
            <a:endParaRPr kumimoji="0" lang="en-US" sz="2000" b="0" i="0" u="none" strike="noStrike" kern="1200" cap="none" spc="0" normalizeH="0" baseline="0" noProof="0" dirty="0" smtClean="0">
              <a:ln>
                <a:noFill/>
              </a:ln>
              <a:solidFill>
                <a:schemeClr val="bg1"/>
              </a:solidFill>
              <a:effectLst/>
              <a:uLnTx/>
              <a:uFillTx/>
              <a:latin typeface="Calibri" pitchFamily="34" charset="0"/>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 typeface="Arial" charset="0"/>
              <a:buChar char="•"/>
              <a:tabLst/>
              <a:defRPr/>
            </a:pPr>
            <a:endParaRPr kumimoji="0" lang="en-US" sz="2000" b="0" i="0" u="none" strike="noStrike" kern="1200" cap="none" spc="0" normalizeH="0" baseline="0" noProof="0" dirty="0" smtClean="0">
              <a:ln>
                <a:noFill/>
              </a:ln>
              <a:solidFill>
                <a:schemeClr val="bg1"/>
              </a:solidFill>
              <a:effectLst/>
              <a:uLnTx/>
              <a:uFillTx/>
              <a:latin typeface="Calibri" pitchFamily="34" charset="0"/>
              <a:ea typeface="+mn-ea"/>
              <a:cs typeface="+mn-cs"/>
            </a:endParaRPr>
          </a:p>
        </p:txBody>
      </p:sp>
      <p:pic>
        <p:nvPicPr>
          <p:cNvPr id="6" name="Picture 2"/>
          <p:cNvPicPr>
            <a:picLocks noChangeAspect="1" noChangeArrowheads="1"/>
          </p:cNvPicPr>
          <p:nvPr/>
        </p:nvPicPr>
        <p:blipFill>
          <a:blip r:embed="rId2"/>
          <a:srcRect l="2344" t="51042" r="14844" b="13542"/>
          <a:stretch>
            <a:fillRect/>
          </a:stretch>
        </p:blipFill>
        <p:spPr bwMode="auto">
          <a:xfrm>
            <a:off x="685800" y="3962400"/>
            <a:ext cx="8077200" cy="259080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6146" name="Picture 2"/>
          <p:cNvPicPr>
            <a:picLocks noChangeAspect="1" noChangeArrowheads="1"/>
          </p:cNvPicPr>
          <p:nvPr/>
        </p:nvPicPr>
        <p:blipFill>
          <a:blip r:embed="rId2"/>
          <a:srcRect l="13281" t="19792" r="10938" b="20349"/>
          <a:stretch>
            <a:fillRect/>
          </a:stretch>
        </p:blipFill>
        <p:spPr bwMode="auto">
          <a:xfrm>
            <a:off x="533400" y="1450688"/>
            <a:ext cx="8612990" cy="5102512"/>
          </a:xfrm>
          <a:prstGeom prst="rect">
            <a:avLst/>
          </a:prstGeom>
          <a:noFill/>
          <a:ln w="9525">
            <a:noFill/>
            <a:miter lim="800000"/>
            <a:headEnd/>
            <a:tailEnd/>
          </a:ln>
          <a:effectLst/>
        </p:spPr>
      </p:pic>
      <p:sp>
        <p:nvSpPr>
          <p:cNvPr id="5" name="TextBox 4"/>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Phase 0: Demonstrating the need</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7170" name="Picture 2"/>
          <p:cNvPicPr>
            <a:picLocks noChangeAspect="1" noChangeArrowheads="1"/>
          </p:cNvPicPr>
          <p:nvPr/>
        </p:nvPicPr>
        <p:blipFill>
          <a:blip r:embed="rId2"/>
          <a:srcRect l="13281" t="20833" r="10938" b="19792"/>
          <a:stretch>
            <a:fillRect/>
          </a:stretch>
        </p:blipFill>
        <p:spPr bwMode="auto">
          <a:xfrm>
            <a:off x="457199" y="1447800"/>
            <a:ext cx="8688137" cy="5105400"/>
          </a:xfrm>
          <a:prstGeom prst="rect">
            <a:avLst/>
          </a:prstGeom>
          <a:noFill/>
          <a:ln w="9525">
            <a:noFill/>
            <a:miter lim="800000"/>
            <a:headEnd/>
            <a:tailEnd/>
          </a:ln>
          <a:effectLst/>
        </p:spPr>
      </p:pic>
      <p:sp>
        <p:nvSpPr>
          <p:cNvPr id="5" name="TextBox 4"/>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Phase 8: Construction</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a:solidFill>
                  <a:schemeClr val="bg1"/>
                </a:solidFill>
                <a:latin typeface="+mj-lt"/>
              </a:rPr>
              <a:t>Conference Call Agenda</a:t>
            </a:r>
          </a:p>
        </p:txBody>
      </p:sp>
      <p:sp>
        <p:nvSpPr>
          <p:cNvPr id="3075" name="TextBox 2"/>
          <p:cNvSpPr txBox="1">
            <a:spLocks noChangeArrowheads="1"/>
          </p:cNvSpPr>
          <p:nvPr>
            <p:custDataLst>
              <p:tags r:id="rId2"/>
            </p:custDataLst>
          </p:nvPr>
        </p:nvSpPr>
        <p:spPr bwMode="auto">
          <a:xfrm>
            <a:off x="533400" y="1295400"/>
            <a:ext cx="8153400" cy="2246769"/>
          </a:xfrm>
          <a:prstGeom prst="rect">
            <a:avLst/>
          </a:prstGeom>
          <a:noFill/>
          <a:ln w="9525">
            <a:noFill/>
            <a:miter lim="800000"/>
            <a:headEnd/>
            <a:tailEnd/>
          </a:ln>
        </p:spPr>
        <p:txBody>
          <a:bodyPr>
            <a:spAutoFit/>
          </a:bodyPr>
          <a:lstStyle/>
          <a:p>
            <a:pPr marL="457200" indent="-457200">
              <a:buFont typeface="Calibri" pitchFamily="34" charset="0"/>
              <a:buAutoNum type="arabicPeriod"/>
            </a:pPr>
            <a:r>
              <a:rPr lang="en-US" sz="2800" dirty="0" smtClean="0">
                <a:solidFill>
                  <a:schemeClr val="bg1"/>
                </a:solidFill>
                <a:latin typeface="Calibri" pitchFamily="34" charset="0"/>
              </a:rPr>
              <a:t>Introductions</a:t>
            </a:r>
          </a:p>
          <a:p>
            <a:pPr marL="457200" indent="-457200">
              <a:buFont typeface="Calibri" pitchFamily="34" charset="0"/>
              <a:buAutoNum type="arabicPeriod"/>
            </a:pPr>
            <a:r>
              <a:rPr lang="en-US" sz="2800" dirty="0" smtClean="0">
                <a:solidFill>
                  <a:schemeClr val="bg1"/>
                </a:solidFill>
                <a:latin typeface="Calibri" pitchFamily="34" charset="0"/>
              </a:rPr>
              <a:t>Review Project Goal</a:t>
            </a:r>
            <a:endParaRPr lang="en-US" sz="2800" dirty="0">
              <a:solidFill>
                <a:schemeClr val="bg1"/>
              </a:solidFill>
              <a:latin typeface="Calibri" pitchFamily="34" charset="0"/>
            </a:endParaRPr>
          </a:p>
          <a:p>
            <a:pPr marL="457200" indent="-457200">
              <a:buFont typeface="Calibri" pitchFamily="34" charset="0"/>
              <a:buAutoNum type="arabicPeriod"/>
            </a:pPr>
            <a:r>
              <a:rPr lang="en-US" sz="2800" dirty="0" smtClean="0">
                <a:solidFill>
                  <a:schemeClr val="bg1"/>
                </a:solidFill>
                <a:latin typeface="Calibri" pitchFamily="34" charset="0"/>
              </a:rPr>
              <a:t>Discuss BIM Execution Plan Contents</a:t>
            </a:r>
          </a:p>
          <a:p>
            <a:pPr marL="457200" indent="-457200">
              <a:buFont typeface="Calibri" pitchFamily="34" charset="0"/>
              <a:buAutoNum type="arabicPeriod"/>
            </a:pPr>
            <a:r>
              <a:rPr lang="en-US" sz="2800" dirty="0" smtClean="0">
                <a:solidFill>
                  <a:schemeClr val="bg1"/>
                </a:solidFill>
                <a:latin typeface="Calibri" pitchFamily="34" charset="0"/>
              </a:rPr>
              <a:t>Discuss Planning Process</a:t>
            </a:r>
          </a:p>
          <a:p>
            <a:pPr marL="457200" indent="-457200">
              <a:buFont typeface="Calibri" pitchFamily="34" charset="0"/>
              <a:buAutoNum type="arabicPeriod"/>
            </a:pPr>
            <a:r>
              <a:rPr lang="en-US" sz="2800" dirty="0" smtClean="0">
                <a:solidFill>
                  <a:schemeClr val="bg1"/>
                </a:solidFill>
                <a:latin typeface="Calibri" pitchFamily="34" charset="0"/>
              </a:rPr>
              <a:t>Future Task Discussion</a:t>
            </a:r>
          </a:p>
        </p:txBody>
      </p:sp>
    </p:spTree>
  </p:cSld>
  <p:clrMapOvr>
    <a:masterClrMapping/>
  </p:clrMapOvr>
  <p:transition>
    <p:fade thruBlk="1"/>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Planning Information Requirements</a:t>
            </a:r>
            <a:endParaRPr lang="en-US" sz="3600" dirty="0" smtClean="0">
              <a:solidFill>
                <a:schemeClr val="bg1"/>
              </a:solidFill>
              <a:latin typeface="+mj-lt"/>
            </a:endParaRPr>
          </a:p>
        </p:txBody>
      </p:sp>
      <p:sp>
        <p:nvSpPr>
          <p:cNvPr id="5" name="TextBox 4"/>
          <p:cNvSpPr txBox="1"/>
          <p:nvPr/>
        </p:nvSpPr>
        <p:spPr>
          <a:xfrm>
            <a:off x="3375415" y="2667000"/>
            <a:ext cx="2286000" cy="830997"/>
          </a:xfrm>
          <a:prstGeom prst="rect">
            <a:avLst/>
          </a:prstGeom>
          <a:solidFill>
            <a:schemeClr val="bg1">
              <a:lumMod val="85000"/>
            </a:schemeClr>
          </a:solidFill>
        </p:spPr>
        <p:txBody>
          <a:bodyPr wrap="square" rtlCol="0">
            <a:spAutoFit/>
          </a:bodyPr>
          <a:lstStyle/>
          <a:p>
            <a:pPr algn="ctr"/>
            <a:r>
              <a:rPr lang="en-US" sz="2400" dirty="0" smtClean="0"/>
              <a:t>Task/Process</a:t>
            </a:r>
          </a:p>
          <a:p>
            <a:pPr algn="ctr"/>
            <a:endParaRPr lang="en-US" sz="2400" dirty="0"/>
          </a:p>
        </p:txBody>
      </p:sp>
      <p:sp>
        <p:nvSpPr>
          <p:cNvPr id="6" name="TextBox 5"/>
          <p:cNvSpPr txBox="1"/>
          <p:nvPr/>
        </p:nvSpPr>
        <p:spPr>
          <a:xfrm>
            <a:off x="3375415" y="3547646"/>
            <a:ext cx="2286000"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smtClean="0"/>
              <a:t>Who is responsible</a:t>
            </a:r>
            <a:endParaRPr lang="en-US" sz="1600" dirty="0"/>
          </a:p>
        </p:txBody>
      </p:sp>
      <p:sp>
        <p:nvSpPr>
          <p:cNvPr id="7" name="TextBox 6"/>
          <p:cNvSpPr txBox="1"/>
          <p:nvPr/>
        </p:nvSpPr>
        <p:spPr>
          <a:xfrm>
            <a:off x="3375415" y="3886200"/>
            <a:ext cx="2286000" cy="338554"/>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smtClean="0"/>
              <a:t>What </a:t>
            </a:r>
            <a:r>
              <a:rPr lang="en-US" sz="1600" dirty="0" smtClean="0"/>
              <a:t>application(s)</a:t>
            </a:r>
            <a:endParaRPr lang="en-US" sz="1600" dirty="0"/>
          </a:p>
        </p:txBody>
      </p:sp>
      <p:cxnSp>
        <p:nvCxnSpPr>
          <p:cNvPr id="8" name="Straight Arrow Connector 7"/>
          <p:cNvCxnSpPr/>
          <p:nvPr/>
        </p:nvCxnSpPr>
        <p:spPr>
          <a:xfrm>
            <a:off x="5661415" y="3122612"/>
            <a:ext cx="1084636" cy="15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6746051" y="2971800"/>
            <a:ext cx="1212191" cy="338554"/>
          </a:xfrm>
          <a:prstGeom prst="rect">
            <a:avLst/>
          </a:prstGeom>
          <a:noFill/>
        </p:spPr>
        <p:txBody>
          <a:bodyPr wrap="none" rtlCol="0">
            <a:spAutoFit/>
          </a:bodyPr>
          <a:lstStyle/>
          <a:p>
            <a:r>
              <a:rPr lang="en-US" sz="1600" dirty="0" smtClean="0">
                <a:solidFill>
                  <a:schemeClr val="bg1"/>
                </a:solidFill>
              </a:rPr>
              <a:t>Information</a:t>
            </a:r>
            <a:endParaRPr lang="en-US" sz="1600" dirty="0">
              <a:solidFill>
                <a:schemeClr val="bg1"/>
              </a:solidFill>
            </a:endParaRPr>
          </a:p>
        </p:txBody>
      </p:sp>
      <p:sp>
        <p:nvSpPr>
          <p:cNvPr id="10" name="TextBox 9"/>
          <p:cNvSpPr txBox="1"/>
          <p:nvPr/>
        </p:nvSpPr>
        <p:spPr>
          <a:xfrm>
            <a:off x="1752600" y="2743200"/>
            <a:ext cx="1031051" cy="307777"/>
          </a:xfrm>
          <a:prstGeom prst="rect">
            <a:avLst/>
          </a:prstGeom>
          <a:noFill/>
        </p:spPr>
        <p:txBody>
          <a:bodyPr wrap="none" rtlCol="0">
            <a:spAutoFit/>
          </a:bodyPr>
          <a:lstStyle/>
          <a:p>
            <a:r>
              <a:rPr lang="en-US" sz="1400" dirty="0" smtClean="0">
                <a:solidFill>
                  <a:schemeClr val="bg1"/>
                </a:solidFill>
              </a:rPr>
              <a:t>What </a:t>
            </a:r>
            <a:r>
              <a:rPr lang="en-US" sz="1400" dirty="0" smtClean="0">
                <a:solidFill>
                  <a:schemeClr val="bg1"/>
                </a:solidFill>
              </a:rPr>
              <a:t>Data</a:t>
            </a:r>
            <a:endParaRPr lang="en-US" sz="1400" dirty="0" smtClean="0">
              <a:solidFill>
                <a:schemeClr val="bg1"/>
              </a:solidFill>
            </a:endParaRPr>
          </a:p>
        </p:txBody>
      </p:sp>
      <p:sp>
        <p:nvSpPr>
          <p:cNvPr id="11" name="TextBox 10"/>
          <p:cNvSpPr txBox="1"/>
          <p:nvPr/>
        </p:nvSpPr>
        <p:spPr>
          <a:xfrm>
            <a:off x="1764165" y="3197423"/>
            <a:ext cx="1476686" cy="307777"/>
          </a:xfrm>
          <a:prstGeom prst="rect">
            <a:avLst/>
          </a:prstGeom>
          <a:noFill/>
        </p:spPr>
        <p:txBody>
          <a:bodyPr wrap="none" rtlCol="0">
            <a:spAutoFit/>
          </a:bodyPr>
          <a:lstStyle/>
          <a:p>
            <a:r>
              <a:rPr lang="en-US" sz="1400" dirty="0" smtClean="0">
                <a:solidFill>
                  <a:schemeClr val="bg1"/>
                </a:solidFill>
              </a:rPr>
              <a:t>What </a:t>
            </a:r>
            <a:r>
              <a:rPr lang="en-US" sz="1400" dirty="0" smtClean="0">
                <a:solidFill>
                  <a:schemeClr val="bg1"/>
                </a:solidFill>
              </a:rPr>
              <a:t>Format(</a:t>
            </a:r>
            <a:r>
              <a:rPr lang="en-US" sz="1400" dirty="0" smtClean="0">
                <a:solidFill>
                  <a:schemeClr val="bg1"/>
                </a:solidFill>
              </a:rPr>
              <a:t>s</a:t>
            </a:r>
            <a:r>
              <a:rPr lang="en-US" sz="1400" dirty="0" smtClean="0">
                <a:solidFill>
                  <a:schemeClr val="bg1"/>
                </a:solidFill>
              </a:rPr>
              <a:t>)</a:t>
            </a:r>
            <a:endParaRPr lang="en-US" sz="1400" dirty="0">
              <a:solidFill>
                <a:schemeClr val="bg1"/>
              </a:solidFill>
            </a:endParaRPr>
          </a:p>
        </p:txBody>
      </p:sp>
      <p:cxnSp>
        <p:nvCxnSpPr>
          <p:cNvPr id="12" name="Straight Arrow Connector 11"/>
          <p:cNvCxnSpPr/>
          <p:nvPr/>
        </p:nvCxnSpPr>
        <p:spPr>
          <a:xfrm>
            <a:off x="2174051" y="3124200"/>
            <a:ext cx="1219200" cy="1588"/>
          </a:xfrm>
          <a:prstGeom prst="straightConnector1">
            <a:avLst/>
          </a:prstGeom>
          <a:ln w="28575">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20"/>
          <p:cNvSpPr/>
          <p:nvPr/>
        </p:nvSpPr>
        <p:spPr>
          <a:xfrm>
            <a:off x="5181600" y="1981200"/>
            <a:ext cx="2590800" cy="4038600"/>
          </a:xfrm>
          <a:prstGeom prst="rect">
            <a:avLst/>
          </a:prstGeom>
          <a:solidFill>
            <a:schemeClr val="bg1">
              <a:lumMod val="6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 name="TextBox 3"/>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Process Planning Concept</a:t>
            </a:r>
            <a:endParaRPr lang="en-US" sz="3600" dirty="0" smtClean="0">
              <a:solidFill>
                <a:schemeClr val="bg1"/>
              </a:solidFill>
              <a:latin typeface="+mj-lt"/>
            </a:endParaRPr>
          </a:p>
        </p:txBody>
      </p:sp>
      <p:sp>
        <p:nvSpPr>
          <p:cNvPr id="5" name="TextBox 4"/>
          <p:cNvSpPr txBox="1"/>
          <p:nvPr/>
        </p:nvSpPr>
        <p:spPr>
          <a:xfrm>
            <a:off x="1676400" y="3276600"/>
            <a:ext cx="2286000" cy="1200329"/>
          </a:xfrm>
          <a:prstGeom prst="rect">
            <a:avLst/>
          </a:prstGeom>
          <a:solidFill>
            <a:schemeClr val="bg1">
              <a:lumMod val="85000"/>
            </a:schemeClr>
          </a:solidFill>
        </p:spPr>
        <p:txBody>
          <a:bodyPr wrap="square" rtlCol="0">
            <a:spAutoFit/>
          </a:bodyPr>
          <a:lstStyle/>
          <a:p>
            <a:pPr algn="ctr"/>
            <a:r>
              <a:rPr lang="en-US" sz="2400" dirty="0" smtClean="0"/>
              <a:t>Quantity Takeoff</a:t>
            </a:r>
            <a:endParaRPr lang="en-US" sz="2400" dirty="0" smtClean="0"/>
          </a:p>
          <a:p>
            <a:pPr algn="ctr"/>
            <a:endParaRPr lang="en-US" sz="2400" dirty="0"/>
          </a:p>
        </p:txBody>
      </p:sp>
      <p:sp>
        <p:nvSpPr>
          <p:cNvPr id="6" name="TextBox 5"/>
          <p:cNvSpPr txBox="1"/>
          <p:nvPr/>
        </p:nvSpPr>
        <p:spPr>
          <a:xfrm>
            <a:off x="1676400" y="4157246"/>
            <a:ext cx="2286000" cy="338554"/>
          </a:xfrm>
          <a:prstGeom prst="rect">
            <a:avLst/>
          </a:prstGeom>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smtClean="0"/>
              <a:t>Generic Process</a:t>
            </a:r>
            <a:endParaRPr lang="en-US" sz="1600" dirty="0"/>
          </a:p>
        </p:txBody>
      </p:sp>
      <p:sp>
        <p:nvSpPr>
          <p:cNvPr id="9" name="TextBox 8"/>
          <p:cNvSpPr txBox="1"/>
          <p:nvPr/>
        </p:nvSpPr>
        <p:spPr>
          <a:xfrm>
            <a:off x="1676400" y="1447800"/>
            <a:ext cx="3269036" cy="400110"/>
          </a:xfrm>
          <a:prstGeom prst="rect">
            <a:avLst/>
          </a:prstGeom>
          <a:noFill/>
        </p:spPr>
        <p:txBody>
          <a:bodyPr wrap="none" rtlCol="0">
            <a:spAutoFit/>
          </a:bodyPr>
          <a:lstStyle/>
          <a:p>
            <a:r>
              <a:rPr lang="en-US" sz="2000" b="1" dirty="0" smtClean="0">
                <a:solidFill>
                  <a:schemeClr val="bg1"/>
                </a:solidFill>
              </a:rPr>
              <a:t>From Generic To Specific</a:t>
            </a:r>
            <a:endParaRPr lang="en-US" sz="2000" b="1" dirty="0">
              <a:solidFill>
                <a:schemeClr val="bg1"/>
              </a:solidFill>
            </a:endParaRPr>
          </a:p>
        </p:txBody>
      </p:sp>
      <p:sp>
        <p:nvSpPr>
          <p:cNvPr id="10" name="TextBox 9"/>
          <p:cNvSpPr txBox="1"/>
          <p:nvPr/>
        </p:nvSpPr>
        <p:spPr>
          <a:xfrm>
            <a:off x="6629400" y="3456801"/>
            <a:ext cx="979755" cy="276999"/>
          </a:xfrm>
          <a:prstGeom prst="rect">
            <a:avLst/>
          </a:prstGeom>
          <a:noFill/>
        </p:spPr>
        <p:txBody>
          <a:bodyPr wrap="none" rtlCol="0">
            <a:spAutoFit/>
          </a:bodyPr>
          <a:lstStyle/>
          <a:p>
            <a:r>
              <a:rPr lang="en-US" sz="1200" dirty="0" smtClean="0"/>
              <a:t>METHOD 2</a:t>
            </a:r>
            <a:endParaRPr lang="en-US" sz="1200" dirty="0" smtClean="0"/>
          </a:p>
        </p:txBody>
      </p:sp>
      <p:sp>
        <p:nvSpPr>
          <p:cNvPr id="13" name="TextBox 12"/>
          <p:cNvSpPr txBox="1"/>
          <p:nvPr/>
        </p:nvSpPr>
        <p:spPr>
          <a:xfrm>
            <a:off x="5334000" y="2133600"/>
            <a:ext cx="2286000" cy="338554"/>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err="1" smtClean="0"/>
              <a:t>Innovaya</a:t>
            </a:r>
            <a:r>
              <a:rPr lang="en-US" sz="1600" dirty="0" smtClean="0"/>
              <a:t> Takeoff</a:t>
            </a:r>
            <a:endParaRPr lang="en-US" sz="1600" dirty="0"/>
          </a:p>
        </p:txBody>
      </p:sp>
      <p:sp>
        <p:nvSpPr>
          <p:cNvPr id="14" name="TextBox 13"/>
          <p:cNvSpPr txBox="1"/>
          <p:nvPr/>
        </p:nvSpPr>
        <p:spPr>
          <a:xfrm>
            <a:off x="5334000" y="3166646"/>
            <a:ext cx="2286000" cy="338554"/>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err="1" smtClean="0"/>
              <a:t>Revit</a:t>
            </a:r>
            <a:r>
              <a:rPr lang="en-US" sz="1600" dirty="0" smtClean="0"/>
              <a:t> Takeoff</a:t>
            </a:r>
            <a:endParaRPr lang="en-US" sz="1600" dirty="0"/>
          </a:p>
        </p:txBody>
      </p:sp>
      <p:sp>
        <p:nvSpPr>
          <p:cNvPr id="15" name="TextBox 14"/>
          <p:cNvSpPr txBox="1"/>
          <p:nvPr/>
        </p:nvSpPr>
        <p:spPr>
          <a:xfrm>
            <a:off x="5334000" y="4157246"/>
            <a:ext cx="2286000" cy="338554"/>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smtClean="0"/>
              <a:t>QTO Takeoff</a:t>
            </a:r>
            <a:endParaRPr lang="en-US" sz="1600" dirty="0"/>
          </a:p>
        </p:txBody>
      </p:sp>
      <p:sp>
        <p:nvSpPr>
          <p:cNvPr id="16" name="TextBox 15"/>
          <p:cNvSpPr txBox="1"/>
          <p:nvPr/>
        </p:nvSpPr>
        <p:spPr>
          <a:xfrm>
            <a:off x="5334000" y="5300246"/>
            <a:ext cx="2286000" cy="338554"/>
          </a:xfrm>
          <a:prstGeom prst="rect">
            <a:avLst/>
          </a:prstGeom>
          <a:solidFill>
            <a:schemeClr val="bg1">
              <a:lumMod val="85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600" dirty="0" err="1" smtClean="0"/>
              <a:t>Vico</a:t>
            </a:r>
            <a:r>
              <a:rPr lang="en-US" sz="1600" dirty="0" smtClean="0"/>
              <a:t> Takeoff</a:t>
            </a:r>
            <a:endParaRPr lang="en-US" sz="1600" dirty="0"/>
          </a:p>
        </p:txBody>
      </p:sp>
      <p:sp>
        <p:nvSpPr>
          <p:cNvPr id="17" name="Right Arrow 16"/>
          <p:cNvSpPr/>
          <p:nvPr/>
        </p:nvSpPr>
        <p:spPr>
          <a:xfrm>
            <a:off x="3962400" y="3657600"/>
            <a:ext cx="1219200" cy="304800"/>
          </a:xfrm>
          <a:prstGeom prst="rightArrow">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18" name="TextBox 17"/>
          <p:cNvSpPr txBox="1"/>
          <p:nvPr/>
        </p:nvSpPr>
        <p:spPr>
          <a:xfrm>
            <a:off x="6629400" y="2438400"/>
            <a:ext cx="979755" cy="276999"/>
          </a:xfrm>
          <a:prstGeom prst="rect">
            <a:avLst/>
          </a:prstGeom>
          <a:noFill/>
        </p:spPr>
        <p:txBody>
          <a:bodyPr wrap="none" rtlCol="0">
            <a:spAutoFit/>
          </a:bodyPr>
          <a:lstStyle/>
          <a:p>
            <a:r>
              <a:rPr lang="en-US" sz="1200" dirty="0" smtClean="0"/>
              <a:t>METHOD 1</a:t>
            </a:r>
            <a:endParaRPr lang="en-US" sz="1200" dirty="0" smtClean="0"/>
          </a:p>
        </p:txBody>
      </p:sp>
      <p:sp>
        <p:nvSpPr>
          <p:cNvPr id="19" name="TextBox 18"/>
          <p:cNvSpPr txBox="1"/>
          <p:nvPr/>
        </p:nvSpPr>
        <p:spPr>
          <a:xfrm>
            <a:off x="6629400" y="4447401"/>
            <a:ext cx="979755" cy="276999"/>
          </a:xfrm>
          <a:prstGeom prst="rect">
            <a:avLst/>
          </a:prstGeom>
          <a:noFill/>
        </p:spPr>
        <p:txBody>
          <a:bodyPr wrap="none" rtlCol="0">
            <a:spAutoFit/>
          </a:bodyPr>
          <a:lstStyle/>
          <a:p>
            <a:r>
              <a:rPr lang="en-US" sz="1200" dirty="0" smtClean="0"/>
              <a:t>METHOD 3</a:t>
            </a:r>
            <a:endParaRPr lang="en-US" sz="1200" dirty="0" smtClean="0"/>
          </a:p>
        </p:txBody>
      </p:sp>
      <p:sp>
        <p:nvSpPr>
          <p:cNvPr id="20" name="TextBox 19"/>
          <p:cNvSpPr txBox="1"/>
          <p:nvPr/>
        </p:nvSpPr>
        <p:spPr>
          <a:xfrm>
            <a:off x="6629400" y="5590401"/>
            <a:ext cx="979755" cy="276999"/>
          </a:xfrm>
          <a:prstGeom prst="rect">
            <a:avLst/>
          </a:prstGeom>
          <a:noFill/>
        </p:spPr>
        <p:txBody>
          <a:bodyPr wrap="none" rtlCol="0">
            <a:spAutoFit/>
          </a:bodyPr>
          <a:lstStyle/>
          <a:p>
            <a:r>
              <a:rPr lang="en-US" sz="1200" dirty="0" smtClean="0"/>
              <a:t>METHOD 4</a:t>
            </a:r>
            <a:endParaRPr lang="en-US" sz="1200" dirty="0" smtClean="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ounded Rectangle 9"/>
          <p:cNvSpPr/>
          <p:nvPr/>
        </p:nvSpPr>
        <p:spPr>
          <a:xfrm>
            <a:off x="457200" y="3581400"/>
            <a:ext cx="8382000" cy="2743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9" name="Rounded Rectangle 8"/>
          <p:cNvSpPr/>
          <p:nvPr/>
        </p:nvSpPr>
        <p:spPr>
          <a:xfrm>
            <a:off x="457200" y="990600"/>
            <a:ext cx="8382000" cy="2057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latin typeface="+mj-lt"/>
              </a:rPr>
              <a:t>BIM Use </a:t>
            </a:r>
            <a:r>
              <a:rPr lang="en-US" sz="3600" dirty="0" smtClean="0">
                <a:latin typeface="+mj-lt"/>
              </a:rPr>
              <a:t>Example: </a:t>
            </a:r>
            <a:r>
              <a:rPr lang="en-US" sz="3200" dirty="0" smtClean="0">
                <a:latin typeface="+mj-lt"/>
              </a:rPr>
              <a:t>Generic Process Model</a:t>
            </a:r>
            <a:endParaRPr lang="en-US" sz="3600" dirty="0">
              <a:latin typeface="+mj-lt"/>
            </a:endParaRPr>
          </a:p>
        </p:txBody>
      </p:sp>
      <p:sp>
        <p:nvSpPr>
          <p:cNvPr id="6" name="TextBox 5"/>
          <p:cNvSpPr txBox="1"/>
          <p:nvPr/>
        </p:nvSpPr>
        <p:spPr>
          <a:xfrm>
            <a:off x="914400" y="2590800"/>
            <a:ext cx="3711016" cy="307777"/>
          </a:xfrm>
          <a:prstGeom prst="rect">
            <a:avLst/>
          </a:prstGeom>
          <a:noFill/>
        </p:spPr>
        <p:txBody>
          <a:bodyPr wrap="none" rtlCol="0">
            <a:spAutoFit/>
          </a:bodyPr>
          <a:lstStyle/>
          <a:p>
            <a:r>
              <a:rPr lang="en-US" sz="1400" dirty="0" smtClean="0"/>
              <a:t>Node B: </a:t>
            </a:r>
            <a:r>
              <a:rPr lang="en-US" sz="1400" dirty="0" smtClean="0"/>
              <a:t>Develop Assembly Cost Estimate </a:t>
            </a:r>
            <a:endParaRPr lang="en-US" sz="1400" dirty="0"/>
          </a:p>
        </p:txBody>
      </p:sp>
      <p:sp>
        <p:nvSpPr>
          <p:cNvPr id="7" name="TextBox 6"/>
          <p:cNvSpPr txBox="1"/>
          <p:nvPr/>
        </p:nvSpPr>
        <p:spPr>
          <a:xfrm>
            <a:off x="809625" y="5715000"/>
            <a:ext cx="3550716" cy="307777"/>
          </a:xfrm>
          <a:prstGeom prst="rect">
            <a:avLst/>
          </a:prstGeom>
          <a:noFill/>
        </p:spPr>
        <p:txBody>
          <a:bodyPr wrap="none" rtlCol="0">
            <a:spAutoFit/>
          </a:bodyPr>
          <a:lstStyle/>
          <a:p>
            <a:r>
              <a:rPr lang="en-US" sz="1400" dirty="0" smtClean="0"/>
              <a:t>Node </a:t>
            </a:r>
            <a:r>
              <a:rPr lang="en-US" sz="1400" dirty="0" smtClean="0"/>
              <a:t>B: </a:t>
            </a:r>
            <a:r>
              <a:rPr lang="en-US" sz="1400" dirty="0" smtClean="0"/>
              <a:t>Develop Assembly Cost Estimate </a:t>
            </a:r>
            <a:endParaRPr lang="en-US" sz="1400" dirty="0"/>
          </a:p>
        </p:txBody>
      </p:sp>
      <p:pic>
        <p:nvPicPr>
          <p:cNvPr id="1026" name="Picture 2"/>
          <p:cNvPicPr>
            <a:picLocks noChangeAspect="1" noChangeArrowheads="1"/>
          </p:cNvPicPr>
          <p:nvPr/>
        </p:nvPicPr>
        <p:blipFill>
          <a:blip r:embed="rId2"/>
          <a:srcRect/>
          <a:stretch>
            <a:fillRect/>
          </a:stretch>
        </p:blipFill>
        <p:spPr bwMode="auto">
          <a:xfrm>
            <a:off x="1143000" y="1219200"/>
            <a:ext cx="5368047" cy="106680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a:srcRect/>
          <a:stretch>
            <a:fillRect/>
          </a:stretch>
        </p:blipFill>
        <p:spPr bwMode="auto">
          <a:xfrm>
            <a:off x="609600" y="3733800"/>
            <a:ext cx="7993797" cy="198120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ounded Rectangle 11"/>
          <p:cNvSpPr/>
          <p:nvPr/>
        </p:nvSpPr>
        <p:spPr>
          <a:xfrm>
            <a:off x="457200" y="2511623"/>
            <a:ext cx="8305800" cy="17526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extBox 3"/>
          <p:cNvSpPr txBox="1"/>
          <p:nvPr/>
        </p:nvSpPr>
        <p:spPr>
          <a:xfrm>
            <a:off x="685800" y="3959423"/>
            <a:ext cx="2953886" cy="307777"/>
          </a:xfrm>
          <a:prstGeom prst="rect">
            <a:avLst/>
          </a:prstGeom>
          <a:noFill/>
        </p:spPr>
        <p:txBody>
          <a:bodyPr wrap="none" rtlCol="0">
            <a:spAutoFit/>
          </a:bodyPr>
          <a:lstStyle/>
          <a:p>
            <a:r>
              <a:rPr lang="en-US" sz="1400" dirty="0" smtClean="0"/>
              <a:t>Node </a:t>
            </a:r>
            <a:r>
              <a:rPr lang="en-US" sz="1400" dirty="0" smtClean="0"/>
              <a:t>B1: Perform Quantity Takeoff</a:t>
            </a:r>
            <a:endParaRPr lang="en-US" sz="1400" dirty="0"/>
          </a:p>
        </p:txBody>
      </p:sp>
      <p:sp>
        <p:nvSpPr>
          <p:cNvPr id="9" name="TextBox 8"/>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latin typeface="+mj-lt"/>
              </a:rPr>
              <a:t>BIM Use </a:t>
            </a:r>
            <a:r>
              <a:rPr lang="en-US" sz="3600" dirty="0" smtClean="0">
                <a:latin typeface="+mj-lt"/>
              </a:rPr>
              <a:t>Example: Project Execution Plan</a:t>
            </a:r>
            <a:endParaRPr lang="en-US" sz="3600" dirty="0">
              <a:latin typeface="+mj-lt"/>
            </a:endParaRPr>
          </a:p>
        </p:txBody>
      </p:sp>
      <p:pic>
        <p:nvPicPr>
          <p:cNvPr id="2050" name="Picture 2"/>
          <p:cNvPicPr>
            <a:picLocks noChangeAspect="1" noChangeArrowheads="1"/>
          </p:cNvPicPr>
          <p:nvPr/>
        </p:nvPicPr>
        <p:blipFill>
          <a:blip r:embed="rId2"/>
          <a:srcRect/>
          <a:stretch>
            <a:fillRect/>
          </a:stretch>
        </p:blipFill>
        <p:spPr bwMode="auto">
          <a:xfrm>
            <a:off x="1371600" y="2664023"/>
            <a:ext cx="5763638" cy="1143000"/>
          </a:xfrm>
          <a:prstGeom prst="rect">
            <a:avLst/>
          </a:prstGeom>
          <a:noFill/>
          <a:ln w="9525">
            <a:noFill/>
            <a:miter lim="800000"/>
            <a:headEnd/>
            <a:tailEnd/>
          </a:ln>
          <a:effectLst/>
        </p:spPr>
      </p:pic>
    </p:spTree>
  </p:cSld>
  <p:clrMapOvr>
    <a:masterClrMapping/>
  </p:clrMapOvr>
  <p:transition>
    <p:fade thruBlk="1"/>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ounded Rectangle 7"/>
          <p:cNvSpPr/>
          <p:nvPr/>
        </p:nvSpPr>
        <p:spPr>
          <a:xfrm>
            <a:off x="381000" y="3657600"/>
            <a:ext cx="8382000" cy="25908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2" name="Rounded Rectangle 1"/>
          <p:cNvSpPr/>
          <p:nvPr/>
        </p:nvSpPr>
        <p:spPr>
          <a:xfrm>
            <a:off x="457200" y="914400"/>
            <a:ext cx="8382000" cy="23622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3" name="TextBox 2"/>
          <p:cNvSpPr txBox="1"/>
          <p:nvPr/>
        </p:nvSpPr>
        <p:spPr>
          <a:xfrm>
            <a:off x="685800" y="2895600"/>
            <a:ext cx="5630131" cy="307777"/>
          </a:xfrm>
          <a:prstGeom prst="rect">
            <a:avLst/>
          </a:prstGeom>
          <a:noFill/>
        </p:spPr>
        <p:txBody>
          <a:bodyPr wrap="none" rtlCol="0">
            <a:spAutoFit/>
          </a:bodyPr>
          <a:lstStyle/>
          <a:p>
            <a:r>
              <a:rPr lang="en-US" sz="1400" dirty="0" smtClean="0"/>
              <a:t>Node B1 (a): Perform Quantity Take off (Method </a:t>
            </a:r>
            <a:r>
              <a:rPr lang="en-US" sz="1400" dirty="0" smtClean="0"/>
              <a:t>1: </a:t>
            </a:r>
            <a:r>
              <a:rPr lang="en-US" sz="1400" dirty="0" err="1" smtClean="0"/>
              <a:t>Innovaya</a:t>
            </a:r>
            <a:r>
              <a:rPr lang="en-US" sz="1400" dirty="0" smtClean="0"/>
              <a:t> Takeoff)</a:t>
            </a:r>
            <a:endParaRPr lang="en-US" sz="1400" dirty="0"/>
          </a:p>
        </p:txBody>
      </p:sp>
      <p:sp>
        <p:nvSpPr>
          <p:cNvPr id="4" name="TextBox 3"/>
          <p:cNvSpPr txBox="1"/>
          <p:nvPr/>
        </p:nvSpPr>
        <p:spPr>
          <a:xfrm>
            <a:off x="685800" y="5867400"/>
            <a:ext cx="5312736" cy="307777"/>
          </a:xfrm>
          <a:prstGeom prst="rect">
            <a:avLst/>
          </a:prstGeom>
          <a:noFill/>
        </p:spPr>
        <p:txBody>
          <a:bodyPr wrap="none" rtlCol="0">
            <a:spAutoFit/>
          </a:bodyPr>
          <a:lstStyle/>
          <a:p>
            <a:r>
              <a:rPr lang="en-US" sz="1400" dirty="0" smtClean="0"/>
              <a:t>Node B1 (b): Perform Quantity Take off (Method </a:t>
            </a:r>
            <a:r>
              <a:rPr lang="en-US" sz="1400" dirty="0" smtClean="0"/>
              <a:t>2: </a:t>
            </a:r>
            <a:r>
              <a:rPr lang="en-US" sz="1400" dirty="0" err="1" smtClean="0"/>
              <a:t>Revit</a:t>
            </a:r>
            <a:r>
              <a:rPr lang="en-US" sz="1400" dirty="0" smtClean="0"/>
              <a:t> Takeoff)</a:t>
            </a:r>
            <a:endParaRPr lang="en-US" sz="1400" dirty="0"/>
          </a:p>
        </p:txBody>
      </p:sp>
      <p:pic>
        <p:nvPicPr>
          <p:cNvPr id="5" name="Picture 5"/>
          <p:cNvPicPr>
            <a:picLocks noChangeAspect="1" noChangeArrowheads="1"/>
          </p:cNvPicPr>
          <p:nvPr/>
        </p:nvPicPr>
        <p:blipFill>
          <a:blip r:embed="rId2"/>
          <a:srcRect/>
          <a:stretch>
            <a:fillRect/>
          </a:stretch>
        </p:blipFill>
        <p:spPr bwMode="auto">
          <a:xfrm>
            <a:off x="838200" y="1066800"/>
            <a:ext cx="7467600" cy="1839261"/>
          </a:xfrm>
          <a:prstGeom prst="rect">
            <a:avLst/>
          </a:prstGeom>
          <a:noFill/>
          <a:ln w="9525">
            <a:noFill/>
            <a:miter lim="800000"/>
            <a:headEnd/>
            <a:tailEnd/>
          </a:ln>
          <a:effectLst/>
        </p:spPr>
      </p:pic>
      <p:sp>
        <p:nvSpPr>
          <p:cNvPr id="6" name="TextBox 5"/>
          <p:cNvSpPr txBox="1"/>
          <p:nvPr/>
        </p:nvSpPr>
        <p:spPr>
          <a:xfrm>
            <a:off x="457200" y="0"/>
            <a:ext cx="78486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latin typeface="+mj-lt"/>
              </a:rPr>
              <a:t>BIM Use </a:t>
            </a:r>
            <a:r>
              <a:rPr lang="en-US" sz="3600" dirty="0" smtClean="0">
                <a:latin typeface="+mj-lt"/>
              </a:rPr>
              <a:t>Example: Project Execution Plan</a:t>
            </a:r>
            <a:endParaRPr lang="en-US" sz="3600" dirty="0">
              <a:latin typeface="+mj-lt"/>
            </a:endParaRPr>
          </a:p>
        </p:txBody>
      </p:sp>
      <p:pic>
        <p:nvPicPr>
          <p:cNvPr id="3074" name="Picture 2"/>
          <p:cNvPicPr>
            <a:picLocks noChangeAspect="1" noChangeArrowheads="1"/>
          </p:cNvPicPr>
          <p:nvPr/>
        </p:nvPicPr>
        <p:blipFill>
          <a:blip r:embed="rId3"/>
          <a:srcRect/>
          <a:stretch>
            <a:fillRect/>
          </a:stretch>
        </p:blipFill>
        <p:spPr bwMode="auto">
          <a:xfrm>
            <a:off x="762000" y="3733799"/>
            <a:ext cx="7848600" cy="1922537"/>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 name="Rounded Rectangle 32"/>
          <p:cNvSpPr/>
          <p:nvPr/>
        </p:nvSpPr>
        <p:spPr>
          <a:xfrm>
            <a:off x="2209800" y="3962400"/>
            <a:ext cx="4953000" cy="2743200"/>
          </a:xfrm>
          <a:prstGeom prst="round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7" name="Rounded Rectangle 6"/>
          <p:cNvSpPr/>
          <p:nvPr/>
        </p:nvSpPr>
        <p:spPr>
          <a:xfrm>
            <a:off x="1905000" y="1828800"/>
            <a:ext cx="5486400" cy="1676400"/>
          </a:xfrm>
          <a:prstGeom prst="round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6" name="Rounded Rectangle 5"/>
          <p:cNvSpPr/>
          <p:nvPr/>
        </p:nvSpPr>
        <p:spPr>
          <a:xfrm>
            <a:off x="2438400" y="304800"/>
            <a:ext cx="4419600" cy="1066800"/>
          </a:xfrm>
          <a:prstGeom prst="round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 name="Picture 2"/>
          <p:cNvPicPr>
            <a:picLocks noChangeAspect="1" noChangeArrowheads="1"/>
          </p:cNvPicPr>
          <p:nvPr/>
        </p:nvPicPr>
        <p:blipFill>
          <a:blip r:embed="rId2"/>
          <a:srcRect/>
          <a:stretch>
            <a:fillRect/>
          </a:stretch>
        </p:blipFill>
        <p:spPr bwMode="auto">
          <a:xfrm>
            <a:off x="2590800" y="457200"/>
            <a:ext cx="4038600" cy="802596"/>
          </a:xfrm>
          <a:prstGeom prst="rect">
            <a:avLst/>
          </a:prstGeom>
          <a:noFill/>
          <a:ln w="9525">
            <a:noFill/>
            <a:miter lim="800000"/>
            <a:headEnd/>
            <a:tailEnd/>
          </a:ln>
          <a:effectLst/>
        </p:spPr>
      </p:pic>
      <p:pic>
        <p:nvPicPr>
          <p:cNvPr id="3" name="Picture 3"/>
          <p:cNvPicPr>
            <a:picLocks noChangeAspect="1" noChangeArrowheads="1"/>
          </p:cNvPicPr>
          <p:nvPr/>
        </p:nvPicPr>
        <p:blipFill>
          <a:blip r:embed="rId3"/>
          <a:srcRect/>
          <a:stretch>
            <a:fillRect/>
          </a:stretch>
        </p:blipFill>
        <p:spPr bwMode="auto">
          <a:xfrm>
            <a:off x="2133600" y="2057400"/>
            <a:ext cx="5029200" cy="1246447"/>
          </a:xfrm>
          <a:prstGeom prst="rect">
            <a:avLst/>
          </a:prstGeom>
          <a:noFill/>
          <a:ln w="9525">
            <a:noFill/>
            <a:miter lim="800000"/>
            <a:headEnd/>
            <a:tailEnd/>
          </a:ln>
          <a:effectLst/>
        </p:spPr>
      </p:pic>
      <p:pic>
        <p:nvPicPr>
          <p:cNvPr id="4" name="Picture 5"/>
          <p:cNvPicPr>
            <a:picLocks noChangeAspect="1" noChangeArrowheads="1"/>
          </p:cNvPicPr>
          <p:nvPr/>
        </p:nvPicPr>
        <p:blipFill>
          <a:blip r:embed="rId4"/>
          <a:srcRect/>
          <a:stretch>
            <a:fillRect/>
          </a:stretch>
        </p:blipFill>
        <p:spPr bwMode="auto">
          <a:xfrm>
            <a:off x="2590800" y="4267200"/>
            <a:ext cx="3886200" cy="957167"/>
          </a:xfrm>
          <a:prstGeom prst="rect">
            <a:avLst/>
          </a:prstGeom>
          <a:noFill/>
          <a:ln w="9525">
            <a:noFill/>
            <a:miter lim="800000"/>
            <a:headEnd/>
            <a:tailEnd/>
          </a:ln>
          <a:effectLst/>
        </p:spPr>
      </p:pic>
      <p:pic>
        <p:nvPicPr>
          <p:cNvPr id="5" name="Picture 2"/>
          <p:cNvPicPr>
            <a:picLocks noChangeAspect="1" noChangeArrowheads="1"/>
          </p:cNvPicPr>
          <p:nvPr/>
        </p:nvPicPr>
        <p:blipFill>
          <a:blip r:embed="rId5"/>
          <a:srcRect/>
          <a:stretch>
            <a:fillRect/>
          </a:stretch>
        </p:blipFill>
        <p:spPr bwMode="auto">
          <a:xfrm>
            <a:off x="2743200" y="5562600"/>
            <a:ext cx="3732962" cy="914400"/>
          </a:xfrm>
          <a:prstGeom prst="rect">
            <a:avLst/>
          </a:prstGeom>
          <a:noFill/>
          <a:ln w="9525">
            <a:noFill/>
            <a:miter lim="800000"/>
            <a:headEnd/>
            <a:tailEnd/>
          </a:ln>
          <a:effectLst/>
        </p:spPr>
      </p:pic>
      <p:cxnSp>
        <p:nvCxnSpPr>
          <p:cNvPr id="11" name="Straight Connector 10"/>
          <p:cNvCxnSpPr/>
          <p:nvPr/>
        </p:nvCxnSpPr>
        <p:spPr>
          <a:xfrm rot="5400000">
            <a:off x="1981200" y="457200"/>
            <a:ext cx="1447800" cy="14478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5715000" y="457200"/>
            <a:ext cx="1600200" cy="14478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5486400" y="1447800"/>
            <a:ext cx="2133600" cy="16764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638300" y="1485900"/>
            <a:ext cx="2057400" cy="1524000"/>
          </a:xfrm>
          <a:prstGeom prst="line">
            <a:avLst/>
          </a:prstGeom>
          <a:ln w="285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5400000">
            <a:off x="1409700" y="2933700"/>
            <a:ext cx="220980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a:off x="3429000" y="2057400"/>
            <a:ext cx="3505200" cy="1981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5400000">
            <a:off x="533400" y="4267200"/>
            <a:ext cx="3962400" cy="457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16200000" flipH="1">
            <a:off x="3200400" y="2819400"/>
            <a:ext cx="4114800" cy="350520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2" name="Rectangle 41"/>
          <p:cNvSpPr/>
          <p:nvPr/>
        </p:nvSpPr>
        <p:spPr>
          <a:xfrm>
            <a:off x="2362200" y="3212068"/>
            <a:ext cx="4060599" cy="338554"/>
          </a:xfrm>
          <a:prstGeom prst="rect">
            <a:avLst/>
          </a:prstGeom>
        </p:spPr>
        <p:txBody>
          <a:bodyPr wrap="none">
            <a:spAutoFit/>
          </a:bodyPr>
          <a:lstStyle/>
          <a:p>
            <a:r>
              <a:rPr lang="en-US" sz="1600" dirty="0" smtClean="0"/>
              <a:t>Node B: Develop Assembly Cost Estimate </a:t>
            </a:r>
            <a:endParaRPr lang="en-US" sz="1600" dirty="0"/>
          </a:p>
        </p:txBody>
      </p:sp>
      <p:sp>
        <p:nvSpPr>
          <p:cNvPr id="44" name="Rectangle 43"/>
          <p:cNvSpPr/>
          <p:nvPr/>
        </p:nvSpPr>
        <p:spPr>
          <a:xfrm>
            <a:off x="6096000" y="4876800"/>
            <a:ext cx="2071401" cy="307777"/>
          </a:xfrm>
          <a:prstGeom prst="rect">
            <a:avLst/>
          </a:prstGeom>
        </p:spPr>
        <p:txBody>
          <a:bodyPr wrap="none">
            <a:spAutoFit/>
          </a:bodyPr>
          <a:lstStyle/>
          <a:p>
            <a:r>
              <a:rPr lang="en-US" sz="1400" b="1" dirty="0" smtClean="0"/>
              <a:t>Node B1 (a): Method 1</a:t>
            </a:r>
            <a:endParaRPr lang="en-US" sz="1400" b="1" dirty="0"/>
          </a:p>
        </p:txBody>
      </p:sp>
      <p:sp>
        <p:nvSpPr>
          <p:cNvPr id="45" name="Rectangle 44"/>
          <p:cNvSpPr/>
          <p:nvPr/>
        </p:nvSpPr>
        <p:spPr>
          <a:xfrm>
            <a:off x="6082743" y="6096000"/>
            <a:ext cx="2081019" cy="307777"/>
          </a:xfrm>
          <a:prstGeom prst="rect">
            <a:avLst/>
          </a:prstGeom>
        </p:spPr>
        <p:txBody>
          <a:bodyPr wrap="none">
            <a:spAutoFit/>
          </a:bodyPr>
          <a:lstStyle/>
          <a:p>
            <a:r>
              <a:rPr lang="en-US" sz="1400" b="1" dirty="0" smtClean="0"/>
              <a:t>Node B1 (b): Method 2</a:t>
            </a:r>
            <a:endParaRPr lang="en-US" sz="1400" b="1"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2438400" y="2743200"/>
            <a:ext cx="4495800" cy="2971800"/>
          </a:xfrm>
          <a:prstGeom prst="rect">
            <a:avLst/>
          </a:prstGeom>
          <a:solidFill>
            <a:schemeClr val="bg1">
              <a:lumMod val="8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pic>
        <p:nvPicPr>
          <p:cNvPr id="2" name="Picture 1" descr="people.png"/>
          <p:cNvPicPr>
            <a:picLocks noChangeAspect="1"/>
          </p:cNvPicPr>
          <p:nvPr/>
        </p:nvPicPr>
        <p:blipFill>
          <a:blip r:embed="rId3" cstate="print"/>
          <a:stretch>
            <a:fillRect/>
          </a:stretch>
        </p:blipFill>
        <p:spPr>
          <a:xfrm>
            <a:off x="8077200" y="5486400"/>
            <a:ext cx="609600" cy="609600"/>
          </a:xfrm>
          <a:prstGeom prst="rect">
            <a:avLst/>
          </a:prstGeom>
        </p:spPr>
      </p:pic>
      <p:pic>
        <p:nvPicPr>
          <p:cNvPr id="3" name="Picture 2" descr="people.png"/>
          <p:cNvPicPr>
            <a:picLocks noChangeAspect="1"/>
          </p:cNvPicPr>
          <p:nvPr/>
        </p:nvPicPr>
        <p:blipFill>
          <a:blip r:embed="rId4" cstate="print"/>
          <a:stretch>
            <a:fillRect/>
          </a:stretch>
        </p:blipFill>
        <p:spPr>
          <a:xfrm>
            <a:off x="1371600" y="2362200"/>
            <a:ext cx="685800" cy="685800"/>
          </a:xfrm>
          <a:prstGeom prst="rect">
            <a:avLst/>
          </a:prstGeom>
        </p:spPr>
      </p:pic>
      <p:pic>
        <p:nvPicPr>
          <p:cNvPr id="4" name="Picture 3" descr="person.png"/>
          <p:cNvPicPr>
            <a:picLocks noChangeAspect="1"/>
          </p:cNvPicPr>
          <p:nvPr/>
        </p:nvPicPr>
        <p:blipFill>
          <a:blip r:embed="rId5" cstate="print"/>
          <a:stretch>
            <a:fillRect/>
          </a:stretch>
        </p:blipFill>
        <p:spPr>
          <a:xfrm>
            <a:off x="1447800" y="4419600"/>
            <a:ext cx="685800" cy="685800"/>
          </a:xfrm>
          <a:prstGeom prst="rect">
            <a:avLst/>
          </a:prstGeom>
        </p:spPr>
      </p:pic>
      <p:pic>
        <p:nvPicPr>
          <p:cNvPr id="5" name="Picture 4" descr="people.png"/>
          <p:cNvPicPr>
            <a:picLocks noChangeAspect="1"/>
          </p:cNvPicPr>
          <p:nvPr/>
        </p:nvPicPr>
        <p:blipFill>
          <a:blip r:embed="rId3" cstate="print"/>
          <a:stretch>
            <a:fillRect/>
          </a:stretch>
        </p:blipFill>
        <p:spPr>
          <a:xfrm>
            <a:off x="3429000" y="1295400"/>
            <a:ext cx="609600" cy="609600"/>
          </a:xfrm>
          <a:prstGeom prst="rect">
            <a:avLst/>
          </a:prstGeom>
        </p:spPr>
      </p:pic>
      <p:pic>
        <p:nvPicPr>
          <p:cNvPr id="6" name="Picture 5" descr="person.png"/>
          <p:cNvPicPr>
            <a:picLocks noChangeAspect="1"/>
          </p:cNvPicPr>
          <p:nvPr/>
        </p:nvPicPr>
        <p:blipFill>
          <a:blip r:embed="rId6" cstate="print"/>
          <a:stretch>
            <a:fillRect/>
          </a:stretch>
        </p:blipFill>
        <p:spPr>
          <a:xfrm>
            <a:off x="7162800" y="1524000"/>
            <a:ext cx="609600" cy="609600"/>
          </a:xfrm>
          <a:prstGeom prst="rect">
            <a:avLst/>
          </a:prstGeom>
        </p:spPr>
      </p:pic>
      <p:sp>
        <p:nvSpPr>
          <p:cNvPr id="11" name="TextBox 10"/>
          <p:cNvSpPr txBox="1"/>
          <p:nvPr/>
        </p:nvSpPr>
        <p:spPr>
          <a:xfrm>
            <a:off x="2514600" y="3810000"/>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13" name="Rectangle 12"/>
          <p:cNvSpPr/>
          <p:nvPr/>
        </p:nvSpPr>
        <p:spPr>
          <a:xfrm>
            <a:off x="2514600" y="4114799"/>
            <a:ext cx="762000" cy="457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1100" dirty="0" smtClean="0"/>
              <a:t>Architect</a:t>
            </a:r>
            <a:endParaRPr lang="en-US" sz="1100" dirty="0"/>
          </a:p>
        </p:txBody>
      </p:sp>
      <p:sp>
        <p:nvSpPr>
          <p:cNvPr id="25" name="Rounded Rectangle 24"/>
          <p:cNvSpPr/>
          <p:nvPr/>
        </p:nvSpPr>
        <p:spPr>
          <a:xfrm>
            <a:off x="1143000" y="5257800"/>
            <a:ext cx="12954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400" dirty="0"/>
          </a:p>
        </p:txBody>
      </p:sp>
      <p:sp>
        <p:nvSpPr>
          <p:cNvPr id="26" name="Rounded Rectangle 25"/>
          <p:cNvSpPr/>
          <p:nvPr/>
        </p:nvSpPr>
        <p:spPr>
          <a:xfrm>
            <a:off x="1371600" y="541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7" name="Rounded Rectangle 26"/>
          <p:cNvSpPr/>
          <p:nvPr/>
        </p:nvSpPr>
        <p:spPr>
          <a:xfrm>
            <a:off x="1676400" y="541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8" name="Rounded Rectangle 27"/>
          <p:cNvSpPr/>
          <p:nvPr/>
        </p:nvSpPr>
        <p:spPr>
          <a:xfrm>
            <a:off x="1981200" y="541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29" name="Rectangle 28"/>
          <p:cNvSpPr/>
          <p:nvPr/>
        </p:nvSpPr>
        <p:spPr>
          <a:xfrm>
            <a:off x="1143000" y="5791200"/>
            <a:ext cx="1293495" cy="276999"/>
          </a:xfrm>
          <a:prstGeom prst="rect">
            <a:avLst/>
          </a:prstGeom>
        </p:spPr>
        <p:txBody>
          <a:bodyPr wrap="none">
            <a:spAutoFit/>
          </a:bodyPr>
          <a:lstStyle/>
          <a:p>
            <a:pPr algn="ctr"/>
            <a:r>
              <a:rPr lang="en-US" sz="1200" dirty="0" smtClean="0"/>
              <a:t>Typical Methods</a:t>
            </a:r>
            <a:endParaRPr lang="en-US" sz="1200" dirty="0"/>
          </a:p>
        </p:txBody>
      </p:sp>
      <p:sp>
        <p:nvSpPr>
          <p:cNvPr id="30" name="TextBox 29"/>
          <p:cNvSpPr txBox="1"/>
          <p:nvPr/>
        </p:nvSpPr>
        <p:spPr>
          <a:xfrm>
            <a:off x="533400" y="4648200"/>
            <a:ext cx="1752600" cy="584775"/>
          </a:xfrm>
          <a:prstGeom prst="rect">
            <a:avLst/>
          </a:prstGeom>
          <a:noFill/>
        </p:spPr>
        <p:txBody>
          <a:bodyPr wrap="square" rtlCol="0">
            <a:spAutoFit/>
          </a:bodyPr>
          <a:lstStyle/>
          <a:p>
            <a:r>
              <a:rPr lang="en-US" sz="1600" b="1" dirty="0" smtClean="0">
                <a:solidFill>
                  <a:schemeClr val="bg1"/>
                </a:solidFill>
              </a:rPr>
              <a:t>Landscape Designer</a:t>
            </a:r>
            <a:endParaRPr lang="en-US" sz="1600" b="1" dirty="0">
              <a:solidFill>
                <a:schemeClr val="bg1"/>
              </a:solidFill>
            </a:endParaRPr>
          </a:p>
        </p:txBody>
      </p:sp>
      <p:sp>
        <p:nvSpPr>
          <p:cNvPr id="31" name="TextBox 30"/>
          <p:cNvSpPr txBox="1"/>
          <p:nvPr/>
        </p:nvSpPr>
        <p:spPr>
          <a:xfrm>
            <a:off x="533400" y="2590800"/>
            <a:ext cx="1752600" cy="338554"/>
          </a:xfrm>
          <a:prstGeom prst="rect">
            <a:avLst/>
          </a:prstGeom>
          <a:noFill/>
        </p:spPr>
        <p:txBody>
          <a:bodyPr wrap="square" rtlCol="0">
            <a:spAutoFit/>
          </a:bodyPr>
          <a:lstStyle/>
          <a:p>
            <a:r>
              <a:rPr lang="en-US" sz="1600" b="1" dirty="0" smtClean="0">
                <a:solidFill>
                  <a:schemeClr val="bg1"/>
                </a:solidFill>
              </a:rPr>
              <a:t>Architect</a:t>
            </a:r>
            <a:endParaRPr lang="en-US" sz="1600" b="1" dirty="0">
              <a:solidFill>
                <a:schemeClr val="bg1"/>
              </a:solidFill>
            </a:endParaRPr>
          </a:p>
        </p:txBody>
      </p:sp>
      <p:sp>
        <p:nvSpPr>
          <p:cNvPr id="32" name="Rounded Rectangle 31"/>
          <p:cNvSpPr/>
          <p:nvPr/>
        </p:nvSpPr>
        <p:spPr>
          <a:xfrm>
            <a:off x="1066800" y="3124200"/>
            <a:ext cx="12954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400" dirty="0"/>
          </a:p>
        </p:txBody>
      </p:sp>
      <p:sp>
        <p:nvSpPr>
          <p:cNvPr id="33" name="Rounded Rectangle 32"/>
          <p:cNvSpPr/>
          <p:nvPr/>
        </p:nvSpPr>
        <p:spPr>
          <a:xfrm>
            <a:off x="1295400" y="32766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4" name="Rounded Rectangle 33"/>
          <p:cNvSpPr/>
          <p:nvPr/>
        </p:nvSpPr>
        <p:spPr>
          <a:xfrm>
            <a:off x="1600200" y="32766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5" name="Rounded Rectangle 34"/>
          <p:cNvSpPr/>
          <p:nvPr/>
        </p:nvSpPr>
        <p:spPr>
          <a:xfrm>
            <a:off x="1905000" y="32766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6" name="Rectangle 35"/>
          <p:cNvSpPr/>
          <p:nvPr/>
        </p:nvSpPr>
        <p:spPr>
          <a:xfrm>
            <a:off x="1066800" y="3657600"/>
            <a:ext cx="1293495" cy="276999"/>
          </a:xfrm>
          <a:prstGeom prst="rect">
            <a:avLst/>
          </a:prstGeom>
        </p:spPr>
        <p:txBody>
          <a:bodyPr wrap="none">
            <a:spAutoFit/>
          </a:bodyPr>
          <a:lstStyle/>
          <a:p>
            <a:pPr algn="ctr"/>
            <a:r>
              <a:rPr lang="en-US" sz="1200" dirty="0" smtClean="0"/>
              <a:t>Typical Methods</a:t>
            </a:r>
            <a:endParaRPr lang="en-US" sz="1200" dirty="0"/>
          </a:p>
        </p:txBody>
      </p:sp>
      <p:sp>
        <p:nvSpPr>
          <p:cNvPr id="37" name="Rounded Rectangle 36"/>
          <p:cNvSpPr/>
          <p:nvPr/>
        </p:nvSpPr>
        <p:spPr>
          <a:xfrm>
            <a:off x="4038600" y="1447800"/>
            <a:ext cx="12954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400" dirty="0"/>
          </a:p>
        </p:txBody>
      </p:sp>
      <p:sp>
        <p:nvSpPr>
          <p:cNvPr id="38" name="Rounded Rectangle 37"/>
          <p:cNvSpPr/>
          <p:nvPr/>
        </p:nvSpPr>
        <p:spPr>
          <a:xfrm>
            <a:off x="4267200" y="160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39" name="Rounded Rectangle 38"/>
          <p:cNvSpPr/>
          <p:nvPr/>
        </p:nvSpPr>
        <p:spPr>
          <a:xfrm>
            <a:off x="4572000" y="160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0" name="Rounded Rectangle 39"/>
          <p:cNvSpPr/>
          <p:nvPr/>
        </p:nvSpPr>
        <p:spPr>
          <a:xfrm>
            <a:off x="4876800" y="1600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1" name="Rectangle 40"/>
          <p:cNvSpPr/>
          <p:nvPr/>
        </p:nvSpPr>
        <p:spPr>
          <a:xfrm>
            <a:off x="4038600" y="1981200"/>
            <a:ext cx="1293495" cy="276999"/>
          </a:xfrm>
          <a:prstGeom prst="rect">
            <a:avLst/>
          </a:prstGeom>
        </p:spPr>
        <p:txBody>
          <a:bodyPr wrap="none">
            <a:spAutoFit/>
          </a:bodyPr>
          <a:lstStyle/>
          <a:p>
            <a:pPr algn="ctr"/>
            <a:r>
              <a:rPr lang="en-US" sz="1200" dirty="0" smtClean="0"/>
              <a:t>Typical Methods</a:t>
            </a:r>
            <a:endParaRPr lang="en-US" sz="1200" dirty="0"/>
          </a:p>
        </p:txBody>
      </p:sp>
      <p:sp>
        <p:nvSpPr>
          <p:cNvPr id="42" name="Rounded Rectangle 41"/>
          <p:cNvSpPr/>
          <p:nvPr/>
        </p:nvSpPr>
        <p:spPr>
          <a:xfrm>
            <a:off x="7391400" y="2133600"/>
            <a:ext cx="12954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400" dirty="0"/>
          </a:p>
        </p:txBody>
      </p:sp>
      <p:sp>
        <p:nvSpPr>
          <p:cNvPr id="43" name="Rounded Rectangle 42"/>
          <p:cNvSpPr/>
          <p:nvPr/>
        </p:nvSpPr>
        <p:spPr>
          <a:xfrm>
            <a:off x="7620000" y="22860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4" name="Rounded Rectangle 43"/>
          <p:cNvSpPr/>
          <p:nvPr/>
        </p:nvSpPr>
        <p:spPr>
          <a:xfrm>
            <a:off x="7924800" y="22860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5" name="Rounded Rectangle 44"/>
          <p:cNvSpPr/>
          <p:nvPr/>
        </p:nvSpPr>
        <p:spPr>
          <a:xfrm>
            <a:off x="8229600" y="22860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6" name="Rectangle 45"/>
          <p:cNvSpPr/>
          <p:nvPr/>
        </p:nvSpPr>
        <p:spPr>
          <a:xfrm>
            <a:off x="7391400" y="2667000"/>
            <a:ext cx="1293495" cy="276999"/>
          </a:xfrm>
          <a:prstGeom prst="rect">
            <a:avLst/>
          </a:prstGeom>
        </p:spPr>
        <p:txBody>
          <a:bodyPr wrap="none">
            <a:spAutoFit/>
          </a:bodyPr>
          <a:lstStyle/>
          <a:p>
            <a:pPr algn="ctr"/>
            <a:r>
              <a:rPr lang="en-US" sz="1200" dirty="0" smtClean="0"/>
              <a:t>Typical Methods</a:t>
            </a:r>
            <a:endParaRPr lang="en-US" sz="1200" dirty="0"/>
          </a:p>
        </p:txBody>
      </p:sp>
      <p:sp>
        <p:nvSpPr>
          <p:cNvPr id="47" name="Rounded Rectangle 46"/>
          <p:cNvSpPr/>
          <p:nvPr/>
        </p:nvSpPr>
        <p:spPr>
          <a:xfrm>
            <a:off x="6781800" y="5638800"/>
            <a:ext cx="1295400" cy="914400"/>
          </a:xfrm>
          <a:prstGeom prst="roundRect">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sz="1400" dirty="0"/>
          </a:p>
        </p:txBody>
      </p:sp>
      <p:sp>
        <p:nvSpPr>
          <p:cNvPr id="48" name="Rounded Rectangle 47"/>
          <p:cNvSpPr/>
          <p:nvPr/>
        </p:nvSpPr>
        <p:spPr>
          <a:xfrm>
            <a:off x="7010400" y="5791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49" name="Rounded Rectangle 48"/>
          <p:cNvSpPr/>
          <p:nvPr/>
        </p:nvSpPr>
        <p:spPr>
          <a:xfrm>
            <a:off x="7315200" y="5791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0" name="Rounded Rectangle 49"/>
          <p:cNvSpPr/>
          <p:nvPr/>
        </p:nvSpPr>
        <p:spPr>
          <a:xfrm>
            <a:off x="7620000" y="5791200"/>
            <a:ext cx="228600" cy="228600"/>
          </a:xfrm>
          <a:prstGeom prst="roundRect">
            <a:avLst/>
          </a:prstGeom>
          <a:solidFill>
            <a:schemeClr val="tx1">
              <a:lumMod val="75000"/>
              <a:lumOff val="25000"/>
            </a:schemeClr>
          </a:solidFill>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p:sp>
        <p:nvSpPr>
          <p:cNvPr id="51" name="Rectangle 50"/>
          <p:cNvSpPr/>
          <p:nvPr/>
        </p:nvSpPr>
        <p:spPr>
          <a:xfrm>
            <a:off x="6781800" y="6172200"/>
            <a:ext cx="1293495" cy="276999"/>
          </a:xfrm>
          <a:prstGeom prst="rect">
            <a:avLst/>
          </a:prstGeom>
        </p:spPr>
        <p:txBody>
          <a:bodyPr wrap="none">
            <a:spAutoFit/>
          </a:bodyPr>
          <a:lstStyle/>
          <a:p>
            <a:pPr algn="ctr"/>
            <a:r>
              <a:rPr lang="en-US" sz="1200" dirty="0" smtClean="0"/>
              <a:t>Typical Methods</a:t>
            </a:r>
            <a:endParaRPr lang="en-US" sz="1200" dirty="0"/>
          </a:p>
        </p:txBody>
      </p:sp>
      <p:sp>
        <p:nvSpPr>
          <p:cNvPr id="52" name="TextBox 51"/>
          <p:cNvSpPr txBox="1"/>
          <p:nvPr/>
        </p:nvSpPr>
        <p:spPr>
          <a:xfrm>
            <a:off x="2438400" y="1447800"/>
            <a:ext cx="1752600" cy="584775"/>
          </a:xfrm>
          <a:prstGeom prst="rect">
            <a:avLst/>
          </a:prstGeom>
          <a:noFill/>
        </p:spPr>
        <p:txBody>
          <a:bodyPr wrap="square" rtlCol="0">
            <a:spAutoFit/>
          </a:bodyPr>
          <a:lstStyle/>
          <a:p>
            <a:r>
              <a:rPr lang="en-US" sz="1600" b="1" dirty="0" smtClean="0">
                <a:solidFill>
                  <a:schemeClr val="bg1"/>
                </a:solidFill>
              </a:rPr>
              <a:t>Structural Engineer</a:t>
            </a:r>
            <a:endParaRPr lang="en-US" sz="1600" b="1" dirty="0">
              <a:solidFill>
                <a:schemeClr val="bg1"/>
              </a:solidFill>
            </a:endParaRPr>
          </a:p>
        </p:txBody>
      </p:sp>
      <p:sp>
        <p:nvSpPr>
          <p:cNvPr id="53" name="TextBox 52"/>
          <p:cNvSpPr txBox="1"/>
          <p:nvPr/>
        </p:nvSpPr>
        <p:spPr>
          <a:xfrm>
            <a:off x="6248400" y="1676400"/>
            <a:ext cx="1752600" cy="338554"/>
          </a:xfrm>
          <a:prstGeom prst="rect">
            <a:avLst/>
          </a:prstGeom>
          <a:noFill/>
        </p:spPr>
        <p:txBody>
          <a:bodyPr wrap="square" rtlCol="0">
            <a:spAutoFit/>
          </a:bodyPr>
          <a:lstStyle/>
          <a:p>
            <a:r>
              <a:rPr lang="en-US" sz="1600" b="1" dirty="0" smtClean="0">
                <a:solidFill>
                  <a:schemeClr val="bg1"/>
                </a:solidFill>
              </a:rPr>
              <a:t>Operator</a:t>
            </a:r>
            <a:endParaRPr lang="en-US" sz="1600" b="1" dirty="0">
              <a:solidFill>
                <a:schemeClr val="bg1"/>
              </a:solidFill>
            </a:endParaRPr>
          </a:p>
        </p:txBody>
      </p:sp>
      <p:sp>
        <p:nvSpPr>
          <p:cNvPr id="54" name="TextBox 53"/>
          <p:cNvSpPr txBox="1"/>
          <p:nvPr/>
        </p:nvSpPr>
        <p:spPr>
          <a:xfrm>
            <a:off x="7162800" y="5334000"/>
            <a:ext cx="1752600" cy="338554"/>
          </a:xfrm>
          <a:prstGeom prst="rect">
            <a:avLst/>
          </a:prstGeom>
          <a:noFill/>
        </p:spPr>
        <p:txBody>
          <a:bodyPr wrap="square" rtlCol="0">
            <a:spAutoFit/>
          </a:bodyPr>
          <a:lstStyle/>
          <a:p>
            <a:r>
              <a:rPr lang="en-US" sz="1600" b="1" dirty="0" smtClean="0">
                <a:solidFill>
                  <a:schemeClr val="bg1"/>
                </a:solidFill>
              </a:rPr>
              <a:t>Contractor</a:t>
            </a:r>
            <a:endParaRPr lang="en-US" sz="1600" b="1" dirty="0">
              <a:solidFill>
                <a:schemeClr val="bg1"/>
              </a:solidFill>
            </a:endParaRPr>
          </a:p>
        </p:txBody>
      </p:sp>
      <p:cxnSp>
        <p:nvCxnSpPr>
          <p:cNvPr id="58" name="Straight Arrow Connector 57"/>
          <p:cNvCxnSpPr/>
          <p:nvPr/>
        </p:nvCxnSpPr>
        <p:spPr>
          <a:xfrm>
            <a:off x="6934200" y="4038600"/>
            <a:ext cx="1905000" cy="1588"/>
          </a:xfrm>
          <a:prstGeom prst="straightConnector1">
            <a:avLst/>
          </a:prstGeom>
          <a:ln w="57150">
            <a:solidFill>
              <a:schemeClr val="bg1"/>
            </a:solidFill>
            <a:tailEnd type="arrow"/>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7162800" y="3657600"/>
            <a:ext cx="1752600" cy="338554"/>
          </a:xfrm>
          <a:prstGeom prst="rect">
            <a:avLst/>
          </a:prstGeom>
          <a:noFill/>
        </p:spPr>
        <p:txBody>
          <a:bodyPr wrap="square" rtlCol="0">
            <a:spAutoFit/>
          </a:bodyPr>
          <a:lstStyle/>
          <a:p>
            <a:r>
              <a:rPr lang="en-US" sz="1600" b="1" dirty="0" smtClean="0">
                <a:solidFill>
                  <a:schemeClr val="bg1"/>
                </a:solidFill>
              </a:rPr>
              <a:t>Record Model</a:t>
            </a:r>
            <a:endParaRPr lang="en-US" sz="1600" b="1" dirty="0">
              <a:solidFill>
                <a:schemeClr val="bg1"/>
              </a:solidFill>
            </a:endParaRPr>
          </a:p>
        </p:txBody>
      </p:sp>
      <p:sp>
        <p:nvSpPr>
          <p:cNvPr id="60" name="TextBox 59"/>
          <p:cNvSpPr txBox="1"/>
          <p:nvPr>
            <p:custDataLst>
              <p:tags r:id="rId1"/>
            </p:custDataLst>
          </p:nvPr>
        </p:nvSpPr>
        <p:spPr>
          <a:xfrm>
            <a:off x="457200" y="0"/>
            <a:ext cx="86868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BIM Project Execution </a:t>
            </a:r>
            <a:r>
              <a:rPr lang="en-US" sz="3600" dirty="0" smtClean="0">
                <a:solidFill>
                  <a:schemeClr val="bg1"/>
                </a:solidFill>
                <a:latin typeface="+mj-lt"/>
              </a:rPr>
              <a:t>Planning Process</a:t>
            </a:r>
            <a:endParaRPr lang="en-US" sz="3600" dirty="0">
              <a:solidFill>
                <a:schemeClr val="bg1"/>
              </a:solidFill>
              <a:latin typeface="+mj-lt"/>
            </a:endParaRPr>
          </a:p>
        </p:txBody>
      </p:sp>
      <p:sp>
        <p:nvSpPr>
          <p:cNvPr id="82" name="TextBox 81"/>
          <p:cNvSpPr txBox="1"/>
          <p:nvPr/>
        </p:nvSpPr>
        <p:spPr>
          <a:xfrm>
            <a:off x="3962400" y="2819401"/>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83" name="Rectangle 82"/>
          <p:cNvSpPr/>
          <p:nvPr/>
        </p:nvSpPr>
        <p:spPr>
          <a:xfrm>
            <a:off x="3962400" y="3124200"/>
            <a:ext cx="762000" cy="533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1050" dirty="0" smtClean="0"/>
              <a:t>Structural Eng.</a:t>
            </a:r>
            <a:endParaRPr lang="en-US" sz="1050" dirty="0"/>
          </a:p>
        </p:txBody>
      </p:sp>
      <p:sp>
        <p:nvSpPr>
          <p:cNvPr id="84" name="TextBox 83"/>
          <p:cNvSpPr txBox="1"/>
          <p:nvPr/>
        </p:nvSpPr>
        <p:spPr>
          <a:xfrm>
            <a:off x="3962400" y="3810001"/>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85" name="Rectangle 84"/>
          <p:cNvSpPr/>
          <p:nvPr/>
        </p:nvSpPr>
        <p:spPr>
          <a:xfrm>
            <a:off x="3962400" y="4114800"/>
            <a:ext cx="762000" cy="457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1000" dirty="0" smtClean="0"/>
              <a:t>Electrical Eng.</a:t>
            </a:r>
            <a:endParaRPr lang="en-US" sz="1000" dirty="0"/>
          </a:p>
        </p:txBody>
      </p:sp>
      <p:sp>
        <p:nvSpPr>
          <p:cNvPr id="86" name="TextBox 85"/>
          <p:cNvSpPr txBox="1"/>
          <p:nvPr/>
        </p:nvSpPr>
        <p:spPr>
          <a:xfrm>
            <a:off x="3962400" y="4800601"/>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87" name="Rectangle 86"/>
          <p:cNvSpPr/>
          <p:nvPr/>
        </p:nvSpPr>
        <p:spPr>
          <a:xfrm>
            <a:off x="3962400" y="5105400"/>
            <a:ext cx="762000" cy="4572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900" dirty="0" smtClean="0"/>
              <a:t>Mechanical</a:t>
            </a:r>
            <a:endParaRPr lang="en-US" sz="900" dirty="0"/>
          </a:p>
        </p:txBody>
      </p:sp>
      <p:sp>
        <p:nvSpPr>
          <p:cNvPr id="88" name="TextBox 87"/>
          <p:cNvSpPr txBox="1"/>
          <p:nvPr/>
        </p:nvSpPr>
        <p:spPr>
          <a:xfrm>
            <a:off x="5181600" y="3276601"/>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89" name="Rectangle 88"/>
          <p:cNvSpPr/>
          <p:nvPr/>
        </p:nvSpPr>
        <p:spPr>
          <a:xfrm>
            <a:off x="5181600" y="3581400"/>
            <a:ext cx="762000" cy="533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1050" dirty="0" smtClean="0"/>
              <a:t>CM</a:t>
            </a:r>
            <a:endParaRPr lang="en-US" sz="1050" dirty="0"/>
          </a:p>
        </p:txBody>
      </p:sp>
      <p:sp>
        <p:nvSpPr>
          <p:cNvPr id="90" name="TextBox 89"/>
          <p:cNvSpPr txBox="1"/>
          <p:nvPr/>
        </p:nvSpPr>
        <p:spPr>
          <a:xfrm>
            <a:off x="6096000" y="3276601"/>
            <a:ext cx="762000" cy="276999"/>
          </a:xfrm>
          <a:prstGeom prst="rect">
            <a:avLst/>
          </a:prstGeom>
          <a:solidFill>
            <a:schemeClr val="tx1">
              <a:lumMod val="50000"/>
              <a:lumOff val="50000"/>
            </a:schemeClr>
          </a:solidFill>
          <a:ln>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sz="1200" dirty="0" smtClean="0">
                <a:solidFill>
                  <a:schemeClr val="tx1"/>
                </a:solidFill>
              </a:rPr>
              <a:t>BIM Use</a:t>
            </a:r>
            <a:endParaRPr lang="en-US" sz="1200" dirty="0">
              <a:solidFill>
                <a:schemeClr val="tx1"/>
              </a:solidFill>
            </a:endParaRPr>
          </a:p>
        </p:txBody>
      </p:sp>
      <p:sp>
        <p:nvSpPr>
          <p:cNvPr id="91" name="Rectangle 90"/>
          <p:cNvSpPr/>
          <p:nvPr/>
        </p:nvSpPr>
        <p:spPr>
          <a:xfrm>
            <a:off x="6096000" y="3581400"/>
            <a:ext cx="762000" cy="5334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lgn="ctr"/>
            <a:r>
              <a:rPr lang="en-US" sz="1400" dirty="0" smtClean="0"/>
              <a:t>Process</a:t>
            </a:r>
          </a:p>
          <a:p>
            <a:pPr algn="ctr"/>
            <a:r>
              <a:rPr lang="en-US" sz="1050" dirty="0" smtClean="0"/>
              <a:t>Operator</a:t>
            </a:r>
            <a:endParaRPr lang="en-US" sz="1050" dirty="0"/>
          </a:p>
        </p:txBody>
      </p:sp>
      <p:cxnSp>
        <p:nvCxnSpPr>
          <p:cNvPr id="99" name="Elbow Connector 98"/>
          <p:cNvCxnSpPr>
            <a:stCxn id="13" idx="3"/>
            <a:endCxn id="83" idx="1"/>
          </p:cNvCxnSpPr>
          <p:nvPr/>
        </p:nvCxnSpPr>
        <p:spPr>
          <a:xfrm flipV="1">
            <a:off x="3276600" y="3390900"/>
            <a:ext cx="685800" cy="952499"/>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a:stCxn id="13" idx="3"/>
            <a:endCxn id="85" idx="1"/>
          </p:cNvCxnSpPr>
          <p:nvPr/>
        </p:nvCxnSpPr>
        <p:spPr>
          <a:xfrm>
            <a:off x="3276600" y="4343399"/>
            <a:ext cx="685800" cy="1"/>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3" name="Elbow Connector 102"/>
          <p:cNvCxnSpPr>
            <a:stCxn id="13" idx="3"/>
            <a:endCxn id="87" idx="1"/>
          </p:cNvCxnSpPr>
          <p:nvPr/>
        </p:nvCxnSpPr>
        <p:spPr>
          <a:xfrm>
            <a:off x="3276600" y="4343399"/>
            <a:ext cx="685800" cy="990601"/>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5" name="Elbow Connector 104"/>
          <p:cNvCxnSpPr>
            <a:stCxn id="83" idx="3"/>
            <a:endCxn id="89" idx="1"/>
          </p:cNvCxnSpPr>
          <p:nvPr/>
        </p:nvCxnSpPr>
        <p:spPr>
          <a:xfrm>
            <a:off x="4724400" y="3390900"/>
            <a:ext cx="457200" cy="4572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7" name="Elbow Connector 106"/>
          <p:cNvCxnSpPr>
            <a:stCxn id="85" idx="3"/>
          </p:cNvCxnSpPr>
          <p:nvPr/>
        </p:nvCxnSpPr>
        <p:spPr>
          <a:xfrm flipV="1">
            <a:off x="4724400" y="3962400"/>
            <a:ext cx="457200" cy="381000"/>
          </a:xfrm>
          <a:prstGeom prst="bentConnector3">
            <a:avLst>
              <a:gd name="adj1" fmla="val 50000"/>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1" name="Shape 110"/>
          <p:cNvCxnSpPr>
            <a:stCxn id="87" idx="3"/>
          </p:cNvCxnSpPr>
          <p:nvPr/>
        </p:nvCxnSpPr>
        <p:spPr>
          <a:xfrm flipV="1">
            <a:off x="4724400" y="4114800"/>
            <a:ext cx="685800" cy="1219200"/>
          </a:xfrm>
          <a:prstGeom prst="bentConnector2">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5943600" y="3733800"/>
            <a:ext cx="228600" cy="1588"/>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ransition>
    <p:fade thruBlk="1"/>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8686800" cy="646331"/>
          </a:xfrm>
          <a:prstGeom prst="rect">
            <a:avLst/>
          </a:prstGeom>
          <a:noFill/>
          <a:effectLst>
            <a:outerShdw blurRad="50800" dist="38100" dir="2700000" algn="tl" rotWithShape="0">
              <a:prstClr val="black">
                <a:alpha val="40000"/>
              </a:prstClr>
            </a:outerShdw>
          </a:effectLst>
        </p:spPr>
        <p:txBody>
          <a:bodyPr wrap="square">
            <a:spAutoFit/>
          </a:bodyPr>
          <a:lstStyle/>
          <a:p>
            <a:pPr fontAlgn="auto">
              <a:spcBef>
                <a:spcPts val="0"/>
              </a:spcBef>
              <a:spcAft>
                <a:spcPts val="0"/>
              </a:spcAft>
              <a:defRPr/>
            </a:pPr>
            <a:r>
              <a:rPr lang="en-US" sz="3600" dirty="0" smtClean="0">
                <a:solidFill>
                  <a:schemeClr val="bg1"/>
                </a:solidFill>
                <a:latin typeface="+mj-lt"/>
              </a:rPr>
              <a:t>Three Month Look Ahead</a:t>
            </a:r>
            <a:endParaRPr lang="en-US" sz="3600" dirty="0">
              <a:solidFill>
                <a:schemeClr val="bg1"/>
              </a:solidFill>
              <a:latin typeface="+mj-lt"/>
            </a:endParaRPr>
          </a:p>
        </p:txBody>
      </p:sp>
      <p:sp>
        <p:nvSpPr>
          <p:cNvPr id="3" name="TextBox 2"/>
          <p:cNvSpPr txBox="1"/>
          <p:nvPr>
            <p:custDataLst>
              <p:tags r:id="rId2"/>
            </p:custDataLst>
          </p:nvPr>
        </p:nvSpPr>
        <p:spPr>
          <a:xfrm>
            <a:off x="533400" y="1219200"/>
            <a:ext cx="7924800" cy="2985433"/>
          </a:xfrm>
          <a:prstGeom prst="rect">
            <a:avLst/>
          </a:prstGeom>
          <a:noFill/>
        </p:spPr>
        <p:txBody>
          <a:bodyPr>
            <a:spAutoFit/>
          </a:bodyPr>
          <a:lstStyle/>
          <a:p>
            <a:pPr marL="914400" lvl="1" indent="-457200" fontAlgn="auto">
              <a:spcBef>
                <a:spcPts val="0"/>
              </a:spcBef>
              <a:spcAft>
                <a:spcPts val="0"/>
              </a:spcAft>
              <a:buFont typeface="Arial" pitchFamily="34" charset="0"/>
              <a:buChar char="•"/>
              <a:defRPr/>
            </a:pPr>
            <a:endParaRPr lang="en-US" sz="2000" dirty="0">
              <a:solidFill>
                <a:schemeClr val="bg1"/>
              </a:solidFill>
              <a:latin typeface="+mn-lt"/>
            </a:endParaRP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Develop detailed execution planning process </a:t>
            </a:r>
            <a:r>
              <a:rPr lang="en-US" sz="2400" dirty="0" smtClean="0">
                <a:solidFill>
                  <a:schemeClr val="bg1"/>
                </a:solidFill>
                <a:latin typeface="+mn-lt"/>
              </a:rPr>
              <a:t>method example</a:t>
            </a:r>
            <a:endParaRPr lang="en-US" sz="2400" dirty="0" smtClean="0">
              <a:solidFill>
                <a:schemeClr val="bg1"/>
              </a:solidFill>
              <a:latin typeface="+mn-lt"/>
            </a:endParaRP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Complete BIM Use definitions, and </a:t>
            </a:r>
            <a:r>
              <a:rPr lang="en-US" sz="2400" dirty="0" smtClean="0">
                <a:solidFill>
                  <a:schemeClr val="bg1"/>
                </a:solidFill>
                <a:latin typeface="+mn-lt"/>
              </a:rPr>
              <a:t>example process </a:t>
            </a:r>
            <a:r>
              <a:rPr lang="en-US" sz="2400" dirty="0" smtClean="0">
                <a:solidFill>
                  <a:schemeClr val="bg1"/>
                </a:solidFill>
                <a:latin typeface="+mn-lt"/>
              </a:rPr>
              <a:t>template for </a:t>
            </a:r>
            <a:r>
              <a:rPr lang="en-US" sz="2400" dirty="0" smtClean="0">
                <a:solidFill>
                  <a:schemeClr val="bg1"/>
                </a:solidFill>
                <a:latin typeface="+mn-lt"/>
              </a:rPr>
              <a:t>the </a:t>
            </a:r>
            <a:r>
              <a:rPr lang="en-US" sz="2400" dirty="0" smtClean="0">
                <a:solidFill>
                  <a:schemeClr val="bg1"/>
                </a:solidFill>
                <a:latin typeface="+mn-lt"/>
              </a:rPr>
              <a:t>BIM </a:t>
            </a:r>
            <a:r>
              <a:rPr lang="en-US" sz="2400" dirty="0" smtClean="0">
                <a:solidFill>
                  <a:schemeClr val="bg1"/>
                </a:solidFill>
                <a:latin typeface="+mn-lt"/>
              </a:rPr>
              <a:t>Uses</a:t>
            </a:r>
            <a:endParaRPr lang="en-US" sz="2400" dirty="0" smtClean="0">
              <a:solidFill>
                <a:schemeClr val="bg1"/>
              </a:solidFill>
              <a:latin typeface="+mn-lt"/>
            </a:endParaRP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Complete the draft list of </a:t>
            </a:r>
            <a:r>
              <a:rPr lang="en-US" sz="2400" dirty="0" smtClean="0">
                <a:solidFill>
                  <a:schemeClr val="bg1"/>
                </a:solidFill>
                <a:latin typeface="+mn-lt"/>
              </a:rPr>
              <a:t>content for </a:t>
            </a:r>
            <a:r>
              <a:rPr lang="en-US" sz="2400" dirty="0" smtClean="0">
                <a:solidFill>
                  <a:schemeClr val="bg1"/>
                </a:solidFill>
                <a:latin typeface="+mn-lt"/>
              </a:rPr>
              <a:t>the BIM </a:t>
            </a:r>
            <a:r>
              <a:rPr lang="en-US" sz="2400" dirty="0" smtClean="0">
                <a:solidFill>
                  <a:schemeClr val="bg1"/>
                </a:solidFill>
                <a:latin typeface="+mn-lt"/>
              </a:rPr>
              <a:t>Execution Plan</a:t>
            </a:r>
          </a:p>
          <a:p>
            <a:pPr marL="1371600" lvl="2" indent="-457200" fontAlgn="auto">
              <a:spcBef>
                <a:spcPts val="0"/>
              </a:spcBef>
              <a:spcAft>
                <a:spcPts val="0"/>
              </a:spcAft>
              <a:buFont typeface="Arial" pitchFamily="34" charset="0"/>
              <a:buChar char="•"/>
              <a:defRPr/>
            </a:pPr>
            <a:endParaRPr lang="en-US" sz="2400" dirty="0" smtClean="0">
              <a:solidFill>
                <a:schemeClr val="bg1"/>
              </a:solidFill>
              <a:latin typeface="+mn-lt"/>
            </a:endParaRPr>
          </a:p>
        </p:txBody>
      </p:sp>
    </p:spTree>
  </p:cSld>
  <p:clrMapOvr>
    <a:masterClrMapping/>
  </p:clrMapOvr>
  <p:transition>
    <p:fade thruBlk="1"/>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54102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a:solidFill>
                  <a:schemeClr val="bg1"/>
                </a:solidFill>
                <a:latin typeface="+mj-lt"/>
              </a:rPr>
              <a:t>Thank You</a:t>
            </a:r>
          </a:p>
        </p:txBody>
      </p:sp>
      <p:sp>
        <p:nvSpPr>
          <p:cNvPr id="10243" name="TextBox 2"/>
          <p:cNvSpPr txBox="1">
            <a:spLocks noChangeArrowheads="1"/>
          </p:cNvSpPr>
          <p:nvPr>
            <p:custDataLst>
              <p:tags r:id="rId2"/>
            </p:custDataLst>
          </p:nvPr>
        </p:nvSpPr>
        <p:spPr bwMode="auto">
          <a:xfrm>
            <a:off x="533400" y="1295400"/>
            <a:ext cx="8382000" cy="2554545"/>
          </a:xfrm>
          <a:prstGeom prst="rect">
            <a:avLst/>
          </a:prstGeom>
          <a:noFill/>
          <a:ln w="9525">
            <a:noFill/>
            <a:miter lim="800000"/>
            <a:headEnd/>
            <a:tailEnd/>
          </a:ln>
        </p:spPr>
        <p:txBody>
          <a:bodyPr wrap="square">
            <a:spAutoFit/>
          </a:bodyPr>
          <a:lstStyle/>
          <a:p>
            <a:pPr marL="514350" indent="-514350"/>
            <a:r>
              <a:rPr lang="en-US" sz="2800" dirty="0">
                <a:solidFill>
                  <a:schemeClr val="bg1"/>
                </a:solidFill>
                <a:latin typeface="Calibri" pitchFamily="34" charset="0"/>
              </a:rPr>
              <a:t>Next Meeting Time</a:t>
            </a:r>
            <a:r>
              <a:rPr lang="en-US" sz="2800" dirty="0" smtClean="0">
                <a:solidFill>
                  <a:schemeClr val="bg1"/>
                </a:solidFill>
                <a:latin typeface="Calibri" pitchFamily="34" charset="0"/>
              </a:rPr>
              <a:t>?</a:t>
            </a:r>
          </a:p>
          <a:p>
            <a:pPr marL="514350" indent="-514350"/>
            <a:endParaRPr lang="en-US" sz="2800" dirty="0" smtClean="0">
              <a:solidFill>
                <a:schemeClr val="bg1"/>
              </a:solidFill>
              <a:latin typeface="Calibri" pitchFamily="34" charset="0"/>
            </a:endParaRPr>
          </a:p>
          <a:p>
            <a:pPr marL="514350" indent="-514350"/>
            <a:endParaRPr lang="en-US" sz="2800" dirty="0" smtClean="0">
              <a:solidFill>
                <a:schemeClr val="bg1"/>
              </a:solidFill>
              <a:latin typeface="Calibri" pitchFamily="34" charset="0"/>
            </a:endParaRPr>
          </a:p>
          <a:p>
            <a:pPr marL="514350" lvl="1" indent="-514350"/>
            <a:endParaRPr lang="en-US" sz="2400" dirty="0" smtClean="0">
              <a:solidFill>
                <a:schemeClr val="bg1"/>
              </a:solidFill>
              <a:latin typeface="Calibri" pitchFamily="34" charset="0"/>
            </a:endParaRPr>
          </a:p>
          <a:p>
            <a:pPr marL="514350" lvl="1" indent="-514350"/>
            <a:endParaRPr lang="en-US" sz="2400" dirty="0" smtClean="0">
              <a:solidFill>
                <a:schemeClr val="bg1"/>
              </a:solidFill>
              <a:latin typeface="Calibri" pitchFamily="34" charset="0"/>
            </a:endParaRPr>
          </a:p>
          <a:p>
            <a:pPr marL="514350" indent="-514350"/>
            <a:endParaRPr lang="en-US" sz="2800" dirty="0">
              <a:solidFill>
                <a:schemeClr val="bg1"/>
              </a:solidFill>
              <a:latin typeface="Calibri" pitchFamily="34" charset="0"/>
            </a:endParaRPr>
          </a:p>
        </p:txBody>
      </p:sp>
    </p:spTree>
  </p:cSld>
  <p:clrMapOvr>
    <a:masterClrMapping/>
  </p:clrMapOvr>
  <p:transition>
    <p:fade thruBlk="1"/>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a:solidFill>
                  <a:schemeClr val="bg1"/>
                </a:solidFill>
                <a:latin typeface="+mj-lt"/>
              </a:rPr>
              <a:t>Team Members</a:t>
            </a:r>
          </a:p>
        </p:txBody>
      </p:sp>
      <p:sp>
        <p:nvSpPr>
          <p:cNvPr id="4099" name="TextBox 2"/>
          <p:cNvSpPr txBox="1">
            <a:spLocks noChangeArrowheads="1"/>
          </p:cNvSpPr>
          <p:nvPr>
            <p:custDataLst>
              <p:tags r:id="rId2"/>
            </p:custDataLst>
          </p:nvPr>
        </p:nvSpPr>
        <p:spPr bwMode="auto">
          <a:xfrm>
            <a:off x="533400" y="1219200"/>
            <a:ext cx="8153400" cy="5755422"/>
          </a:xfrm>
          <a:prstGeom prst="rect">
            <a:avLst/>
          </a:prstGeom>
          <a:noFill/>
          <a:ln w="9525">
            <a:noFill/>
            <a:miter lim="800000"/>
            <a:headEnd/>
            <a:tailEnd/>
          </a:ln>
        </p:spPr>
        <p:txBody>
          <a:bodyPr>
            <a:spAutoFit/>
          </a:bodyPr>
          <a:lstStyle/>
          <a:p>
            <a:pPr>
              <a:buFont typeface="Arial" charset="0"/>
              <a:buChar char="•"/>
              <a:defRPr/>
            </a:pPr>
            <a:r>
              <a:rPr lang="en-US" sz="1900" b="1" dirty="0">
                <a:solidFill>
                  <a:schemeClr val="bg1"/>
                </a:solidFill>
                <a:latin typeface="Calibri" pitchFamily="34" charset="0"/>
              </a:rPr>
              <a:t>Board of Advisory</a:t>
            </a:r>
          </a:p>
          <a:p>
            <a:pPr lvl="1">
              <a:buFont typeface="Arial" pitchFamily="34" charset="0"/>
              <a:buChar char="•"/>
              <a:defRPr/>
            </a:pPr>
            <a:r>
              <a:rPr lang="en-US" sz="1500" b="1" dirty="0" err="1">
                <a:solidFill>
                  <a:schemeClr val="bg1"/>
                </a:solidFill>
                <a:latin typeface="+mn-lt"/>
              </a:rPr>
              <a:t>Deke</a:t>
            </a:r>
            <a:r>
              <a:rPr lang="en-US" sz="1500" b="1" dirty="0">
                <a:solidFill>
                  <a:schemeClr val="bg1"/>
                </a:solidFill>
                <a:latin typeface="+mn-lt"/>
              </a:rPr>
              <a:t> Smith</a:t>
            </a:r>
            <a:r>
              <a:rPr lang="en-US" sz="1500" dirty="0">
                <a:solidFill>
                  <a:schemeClr val="bg1"/>
                </a:solidFill>
                <a:latin typeface="+mn-lt"/>
              </a:rPr>
              <a:t> – Executive Director of </a:t>
            </a:r>
            <a:r>
              <a:rPr lang="en-US" sz="1500" dirty="0" err="1">
                <a:solidFill>
                  <a:schemeClr val="bg1"/>
                </a:solidFill>
                <a:latin typeface="+mn-lt"/>
              </a:rPr>
              <a:t>buildingSMART</a:t>
            </a:r>
            <a:r>
              <a:rPr lang="en-US" sz="1500" dirty="0">
                <a:solidFill>
                  <a:schemeClr val="bg1"/>
                </a:solidFill>
                <a:latin typeface="+mn-lt"/>
              </a:rPr>
              <a:t> Alliance (Industry Champion)</a:t>
            </a:r>
          </a:p>
          <a:p>
            <a:pPr lvl="1">
              <a:buFont typeface="Arial" pitchFamily="34" charset="0"/>
              <a:buChar char="•"/>
              <a:defRPr/>
            </a:pPr>
            <a:r>
              <a:rPr lang="en-US" sz="1500" b="1" dirty="0">
                <a:solidFill>
                  <a:schemeClr val="bg1"/>
                </a:solidFill>
                <a:latin typeface="+mn-lt"/>
              </a:rPr>
              <a:t>Victor </a:t>
            </a:r>
            <a:r>
              <a:rPr lang="en-US" sz="1500" b="1" dirty="0" err="1">
                <a:solidFill>
                  <a:schemeClr val="bg1"/>
                </a:solidFill>
                <a:latin typeface="+mn-lt"/>
              </a:rPr>
              <a:t>Sanvido</a:t>
            </a:r>
            <a:r>
              <a:rPr lang="en-US" sz="1500" b="1" dirty="0">
                <a:solidFill>
                  <a:schemeClr val="bg1"/>
                </a:solidFill>
                <a:latin typeface="+mn-lt"/>
              </a:rPr>
              <a:t> – </a:t>
            </a:r>
            <a:r>
              <a:rPr lang="en-US" sz="1500" dirty="0">
                <a:solidFill>
                  <a:schemeClr val="bg1"/>
                </a:solidFill>
                <a:latin typeface="+mn-lt"/>
              </a:rPr>
              <a:t>Ph.D., Senior Vice President, Southland Industries</a:t>
            </a:r>
          </a:p>
          <a:p>
            <a:pPr lvl="1">
              <a:buFont typeface="Arial" pitchFamily="34" charset="0"/>
              <a:buChar char="•"/>
              <a:defRPr/>
            </a:pPr>
            <a:r>
              <a:rPr lang="en-US" sz="1500" b="1" dirty="0">
                <a:solidFill>
                  <a:schemeClr val="bg1"/>
                </a:solidFill>
                <a:latin typeface="+mn-lt"/>
              </a:rPr>
              <a:t>Francois </a:t>
            </a:r>
            <a:r>
              <a:rPr lang="en-US" sz="1500" b="1" dirty="0" err="1">
                <a:solidFill>
                  <a:schemeClr val="bg1"/>
                </a:solidFill>
                <a:latin typeface="+mn-lt"/>
              </a:rPr>
              <a:t>Grobler</a:t>
            </a:r>
            <a:r>
              <a:rPr lang="en-US" sz="1500" b="1" dirty="0">
                <a:solidFill>
                  <a:schemeClr val="bg1"/>
                </a:solidFill>
                <a:latin typeface="+mn-lt"/>
              </a:rPr>
              <a:t> – </a:t>
            </a:r>
            <a:r>
              <a:rPr lang="en-US" sz="1500" dirty="0">
                <a:solidFill>
                  <a:schemeClr val="bg1"/>
                </a:solidFill>
                <a:latin typeface="+mn-lt"/>
              </a:rPr>
              <a:t>Ph.D., US Army CERL and IAI - North America</a:t>
            </a:r>
          </a:p>
          <a:p>
            <a:pPr lvl="1">
              <a:buFont typeface="Arial" pitchFamily="34" charset="0"/>
              <a:buChar char="•"/>
              <a:defRPr/>
            </a:pPr>
            <a:r>
              <a:rPr lang="en-US" sz="1500" b="1" dirty="0">
                <a:solidFill>
                  <a:schemeClr val="bg1"/>
                </a:solidFill>
                <a:latin typeface="+mn-lt"/>
              </a:rPr>
              <a:t>Steve Hagan</a:t>
            </a:r>
            <a:r>
              <a:rPr lang="en-US" sz="1500" dirty="0">
                <a:solidFill>
                  <a:schemeClr val="bg1"/>
                </a:solidFill>
                <a:latin typeface="+mn-lt"/>
              </a:rPr>
              <a:t> – Project Knowledge Center, U.S. General Services Administration</a:t>
            </a:r>
          </a:p>
          <a:p>
            <a:pPr lvl="1">
              <a:buFont typeface="Arial" pitchFamily="34" charset="0"/>
              <a:buChar char="•"/>
              <a:defRPr/>
            </a:pPr>
            <a:r>
              <a:rPr lang="en-US" sz="1500" b="1" dirty="0" err="1">
                <a:solidFill>
                  <a:schemeClr val="bg1"/>
                </a:solidFill>
                <a:latin typeface="+mn-lt"/>
              </a:rPr>
              <a:t>Soad</a:t>
            </a:r>
            <a:r>
              <a:rPr lang="en-US" sz="1500" b="1" dirty="0">
                <a:solidFill>
                  <a:schemeClr val="bg1"/>
                </a:solidFill>
                <a:latin typeface="+mn-lt"/>
              </a:rPr>
              <a:t> </a:t>
            </a:r>
            <a:r>
              <a:rPr lang="en-US" sz="1500" b="1" dirty="0" err="1">
                <a:solidFill>
                  <a:schemeClr val="bg1"/>
                </a:solidFill>
                <a:latin typeface="+mn-lt"/>
              </a:rPr>
              <a:t>Kousheshi</a:t>
            </a:r>
            <a:r>
              <a:rPr lang="en-US" sz="1500" b="1" dirty="0">
                <a:solidFill>
                  <a:schemeClr val="bg1"/>
                </a:solidFill>
                <a:latin typeface="+mn-lt"/>
              </a:rPr>
              <a:t> – </a:t>
            </a:r>
            <a:r>
              <a:rPr lang="en-US" sz="1500" dirty="0">
                <a:solidFill>
                  <a:schemeClr val="bg1"/>
                </a:solidFill>
                <a:latin typeface="+mn-lt"/>
              </a:rPr>
              <a:t>President, AEC Strategy</a:t>
            </a:r>
          </a:p>
          <a:p>
            <a:pPr lvl="1">
              <a:buFont typeface="Arial" pitchFamily="34" charset="0"/>
              <a:buChar char="•"/>
              <a:defRPr/>
            </a:pPr>
            <a:r>
              <a:rPr lang="en-US" sz="1500" b="1" dirty="0">
                <a:solidFill>
                  <a:schemeClr val="bg1"/>
                </a:solidFill>
                <a:latin typeface="+mn-lt"/>
              </a:rPr>
              <a:t>Ed Gannon – </a:t>
            </a:r>
            <a:r>
              <a:rPr lang="en-US" sz="1500" dirty="0">
                <a:solidFill>
                  <a:schemeClr val="bg1"/>
                </a:solidFill>
                <a:latin typeface="+mn-lt"/>
              </a:rPr>
              <a:t> Manager of Design Services, Penn State Office of Physical Plant</a:t>
            </a:r>
          </a:p>
          <a:p>
            <a:pPr lvl="1">
              <a:buFont typeface="Arial" pitchFamily="34" charset="0"/>
              <a:buChar char="•"/>
              <a:defRPr/>
            </a:pPr>
            <a:r>
              <a:rPr lang="en-US" sz="1500" b="1" dirty="0">
                <a:solidFill>
                  <a:schemeClr val="bg1"/>
                </a:solidFill>
                <a:latin typeface="+mn-lt"/>
              </a:rPr>
              <a:t>Mark </a:t>
            </a:r>
            <a:r>
              <a:rPr lang="en-US" sz="1500" b="1" dirty="0" err="1">
                <a:solidFill>
                  <a:schemeClr val="bg1"/>
                </a:solidFill>
                <a:latin typeface="+mn-lt"/>
              </a:rPr>
              <a:t>Falzarano</a:t>
            </a:r>
            <a:r>
              <a:rPr lang="en-US" sz="1500" dirty="0">
                <a:solidFill>
                  <a:schemeClr val="bg1"/>
                </a:solidFill>
                <a:latin typeface="+mn-lt"/>
              </a:rPr>
              <a:t> – Barton </a:t>
            </a:r>
            <a:r>
              <a:rPr lang="en-US" sz="1500" dirty="0" err="1">
                <a:solidFill>
                  <a:schemeClr val="bg1"/>
                </a:solidFill>
                <a:latin typeface="+mn-lt"/>
              </a:rPr>
              <a:t>Malow</a:t>
            </a:r>
            <a:r>
              <a:rPr lang="en-US" sz="1500" dirty="0">
                <a:solidFill>
                  <a:schemeClr val="bg1"/>
                </a:solidFill>
                <a:latin typeface="+mn-lt"/>
              </a:rPr>
              <a:t> Company</a:t>
            </a:r>
          </a:p>
          <a:p>
            <a:pPr lvl="1">
              <a:buFont typeface="Arial" pitchFamily="34" charset="0"/>
              <a:buChar char="•"/>
              <a:defRPr/>
            </a:pPr>
            <a:r>
              <a:rPr lang="en-US" sz="1500" b="1" dirty="0">
                <a:solidFill>
                  <a:schemeClr val="bg1"/>
                </a:solidFill>
                <a:latin typeface="+mn-lt"/>
              </a:rPr>
              <a:t>Mark Butler</a:t>
            </a:r>
            <a:r>
              <a:rPr lang="en-US" sz="1500" dirty="0">
                <a:solidFill>
                  <a:schemeClr val="bg1"/>
                </a:solidFill>
                <a:latin typeface="+mn-lt"/>
              </a:rPr>
              <a:t> – </a:t>
            </a:r>
            <a:r>
              <a:rPr lang="en-US" sz="1500" dirty="0" smtClean="0">
                <a:solidFill>
                  <a:schemeClr val="bg1"/>
                </a:solidFill>
                <a:latin typeface="+mn-lt"/>
              </a:rPr>
              <a:t>HDR</a:t>
            </a:r>
          </a:p>
          <a:p>
            <a:pPr lvl="1">
              <a:buFont typeface="Arial" pitchFamily="34" charset="0"/>
              <a:buChar char="•"/>
              <a:defRPr/>
            </a:pPr>
            <a:r>
              <a:rPr lang="en-US" sz="1500" b="1" dirty="0" smtClean="0">
                <a:solidFill>
                  <a:schemeClr val="bg1"/>
                </a:solidFill>
                <a:latin typeface="+mn-lt"/>
              </a:rPr>
              <a:t>Derek </a:t>
            </a:r>
            <a:r>
              <a:rPr lang="en-US" sz="1500" b="1" dirty="0" err="1" smtClean="0">
                <a:solidFill>
                  <a:schemeClr val="bg1"/>
                </a:solidFill>
                <a:latin typeface="+mn-lt"/>
              </a:rPr>
              <a:t>Cunz</a:t>
            </a:r>
            <a:r>
              <a:rPr lang="en-US" sz="1500" b="1" dirty="0" smtClean="0">
                <a:solidFill>
                  <a:schemeClr val="bg1"/>
                </a:solidFill>
                <a:latin typeface="+mn-lt"/>
              </a:rPr>
              <a:t> </a:t>
            </a:r>
            <a:r>
              <a:rPr lang="en-US" sz="1500" dirty="0" smtClean="0">
                <a:solidFill>
                  <a:schemeClr val="bg1"/>
                </a:solidFill>
                <a:latin typeface="+mn-lt"/>
              </a:rPr>
              <a:t>– Director of Project Development, </a:t>
            </a:r>
            <a:r>
              <a:rPr lang="en-US" sz="1500" dirty="0" err="1" smtClean="0">
                <a:solidFill>
                  <a:schemeClr val="bg1"/>
                </a:solidFill>
                <a:latin typeface="+mn-lt"/>
              </a:rPr>
              <a:t>Mortenson</a:t>
            </a:r>
            <a:r>
              <a:rPr lang="en-US" sz="1500" dirty="0" smtClean="0">
                <a:solidFill>
                  <a:schemeClr val="bg1"/>
                </a:solidFill>
                <a:latin typeface="+mn-lt"/>
              </a:rPr>
              <a:t> Construction</a:t>
            </a:r>
          </a:p>
          <a:p>
            <a:pPr lvl="1">
              <a:buFont typeface="Arial" pitchFamily="34" charset="0"/>
              <a:buChar char="•"/>
              <a:defRPr/>
            </a:pPr>
            <a:r>
              <a:rPr lang="en-US" sz="1500" dirty="0" smtClean="0">
                <a:solidFill>
                  <a:schemeClr val="bg1"/>
                </a:solidFill>
                <a:latin typeface="+mn-lt"/>
              </a:rPr>
              <a:t> </a:t>
            </a:r>
            <a:r>
              <a:rPr lang="en-US" sz="1500" b="1" dirty="0" smtClean="0">
                <a:solidFill>
                  <a:schemeClr val="bg1"/>
                </a:solidFill>
                <a:latin typeface="+mn-lt"/>
              </a:rPr>
              <a:t>Mark </a:t>
            </a:r>
            <a:r>
              <a:rPr lang="en-US" sz="1500" b="1" dirty="0" err="1" smtClean="0">
                <a:solidFill>
                  <a:schemeClr val="bg1"/>
                </a:solidFill>
                <a:latin typeface="+mn-lt"/>
              </a:rPr>
              <a:t>Konchar</a:t>
            </a:r>
            <a:r>
              <a:rPr lang="en-US" sz="1500" b="1" dirty="0" smtClean="0">
                <a:solidFill>
                  <a:schemeClr val="bg1"/>
                </a:solidFill>
                <a:latin typeface="+mn-lt"/>
              </a:rPr>
              <a:t>- </a:t>
            </a:r>
            <a:r>
              <a:rPr lang="en-US" sz="1500" dirty="0" smtClean="0">
                <a:solidFill>
                  <a:schemeClr val="bg1"/>
                </a:solidFill>
                <a:latin typeface="+mn-lt"/>
              </a:rPr>
              <a:t>Vice President – Balfour Beatty Construction</a:t>
            </a:r>
          </a:p>
          <a:p>
            <a:pPr>
              <a:buFont typeface="Arial" charset="0"/>
              <a:buChar char="•"/>
              <a:defRPr/>
            </a:pPr>
            <a:r>
              <a:rPr lang="en-US" sz="2400" b="1" dirty="0" smtClean="0">
                <a:solidFill>
                  <a:schemeClr val="bg1"/>
                </a:solidFill>
                <a:latin typeface="Calibri" pitchFamily="34" charset="0"/>
              </a:rPr>
              <a:t> </a:t>
            </a:r>
            <a:r>
              <a:rPr lang="en-US" sz="1900" b="1" dirty="0" smtClean="0">
                <a:solidFill>
                  <a:schemeClr val="bg1"/>
                </a:solidFill>
                <a:latin typeface="Calibri" pitchFamily="34" charset="0"/>
              </a:rPr>
              <a:t>CIC Research Program Team Members</a:t>
            </a:r>
          </a:p>
          <a:p>
            <a:pPr lvl="1">
              <a:buFont typeface="Arial" pitchFamily="34" charset="0"/>
              <a:buChar char="•"/>
              <a:defRPr/>
            </a:pPr>
            <a:r>
              <a:rPr lang="en-US" sz="1500" b="1" dirty="0" smtClean="0">
                <a:solidFill>
                  <a:schemeClr val="bg1"/>
                </a:solidFill>
                <a:latin typeface="+mn-lt"/>
              </a:rPr>
              <a:t> </a:t>
            </a:r>
            <a:r>
              <a:rPr lang="en-US" sz="1500" b="1" dirty="0">
                <a:solidFill>
                  <a:schemeClr val="bg1"/>
                </a:solidFill>
                <a:latin typeface="+mn-lt"/>
              </a:rPr>
              <a:t>John Messner</a:t>
            </a:r>
            <a:r>
              <a:rPr lang="en-US" sz="1500" dirty="0">
                <a:solidFill>
                  <a:schemeClr val="bg1"/>
                </a:solidFill>
                <a:latin typeface="+mn-lt"/>
              </a:rPr>
              <a:t> – Director of the CIC Research Program</a:t>
            </a:r>
          </a:p>
          <a:p>
            <a:pPr lvl="1">
              <a:buFont typeface="Arial" pitchFamily="34" charset="0"/>
              <a:buChar char="•"/>
              <a:defRPr/>
            </a:pPr>
            <a:r>
              <a:rPr lang="en-US" sz="1500" b="1" dirty="0" err="1">
                <a:solidFill>
                  <a:schemeClr val="bg1"/>
                </a:solidFill>
                <a:latin typeface="+mn-lt"/>
              </a:rPr>
              <a:t>Chimay</a:t>
            </a:r>
            <a:r>
              <a:rPr lang="en-US" sz="1500" b="1" dirty="0">
                <a:solidFill>
                  <a:schemeClr val="bg1"/>
                </a:solidFill>
                <a:latin typeface="+mn-lt"/>
              </a:rPr>
              <a:t> </a:t>
            </a:r>
            <a:r>
              <a:rPr lang="en-US" sz="1500" b="1" dirty="0" err="1">
                <a:solidFill>
                  <a:schemeClr val="bg1"/>
                </a:solidFill>
                <a:latin typeface="+mn-lt"/>
              </a:rPr>
              <a:t>Anumba</a:t>
            </a:r>
            <a:r>
              <a:rPr lang="en-US" sz="1500" dirty="0">
                <a:solidFill>
                  <a:schemeClr val="bg1"/>
                </a:solidFill>
                <a:latin typeface="+mn-lt"/>
              </a:rPr>
              <a:t> – Professor and Head of Architectural Engineering</a:t>
            </a:r>
          </a:p>
          <a:p>
            <a:pPr lvl="1">
              <a:buFont typeface="Arial" pitchFamily="34" charset="0"/>
              <a:buChar char="•"/>
              <a:defRPr/>
            </a:pPr>
            <a:r>
              <a:rPr lang="en-US" sz="1500" b="1" dirty="0">
                <a:solidFill>
                  <a:schemeClr val="bg1"/>
                </a:solidFill>
                <a:latin typeface="+mn-lt"/>
              </a:rPr>
              <a:t>Sam Hunter – </a:t>
            </a:r>
            <a:r>
              <a:rPr lang="en-US" sz="1500" dirty="0">
                <a:solidFill>
                  <a:schemeClr val="bg1"/>
                </a:solidFill>
                <a:latin typeface="+mn-lt"/>
              </a:rPr>
              <a:t>Assist. Professor of Psychology</a:t>
            </a:r>
          </a:p>
          <a:p>
            <a:pPr lvl="1">
              <a:buFont typeface="Arial" pitchFamily="34" charset="0"/>
              <a:buChar char="•"/>
              <a:defRPr/>
            </a:pPr>
            <a:r>
              <a:rPr lang="en-US" sz="1500" b="1" dirty="0">
                <a:solidFill>
                  <a:schemeClr val="bg1"/>
                </a:solidFill>
                <a:latin typeface="+mn-lt"/>
              </a:rPr>
              <a:t>Craig Dubler</a:t>
            </a:r>
            <a:r>
              <a:rPr lang="en-US" sz="1500" dirty="0">
                <a:solidFill>
                  <a:schemeClr val="bg1"/>
                </a:solidFill>
                <a:latin typeface="+mn-lt"/>
              </a:rPr>
              <a:t> – PhD Student, Architectural Engineering (Construction)</a:t>
            </a:r>
          </a:p>
          <a:p>
            <a:pPr lvl="1">
              <a:buFont typeface="Arial" pitchFamily="34" charset="0"/>
              <a:buChar char="•"/>
              <a:defRPr/>
            </a:pPr>
            <a:r>
              <a:rPr lang="en-US" sz="1500" b="1" dirty="0">
                <a:solidFill>
                  <a:schemeClr val="bg1"/>
                </a:solidFill>
                <a:latin typeface="+mn-lt"/>
              </a:rPr>
              <a:t>Colleen Kasprzak – </a:t>
            </a:r>
            <a:r>
              <a:rPr lang="en-US" sz="1500" dirty="0">
                <a:solidFill>
                  <a:schemeClr val="bg1"/>
                </a:solidFill>
                <a:latin typeface="+mn-lt"/>
              </a:rPr>
              <a:t>MS Student, Architectural Engineering (Operations)</a:t>
            </a:r>
          </a:p>
          <a:p>
            <a:pPr lvl="1">
              <a:buFont typeface="Arial" pitchFamily="34" charset="0"/>
              <a:buChar char="•"/>
              <a:defRPr/>
            </a:pPr>
            <a:r>
              <a:rPr lang="en-US" sz="1500" b="1" dirty="0">
                <a:solidFill>
                  <a:schemeClr val="bg1"/>
                </a:solidFill>
                <a:latin typeface="+mn-lt"/>
              </a:rPr>
              <a:t>Chitwan Saluja – </a:t>
            </a:r>
            <a:r>
              <a:rPr lang="en-US" sz="1500" dirty="0">
                <a:solidFill>
                  <a:schemeClr val="bg1"/>
                </a:solidFill>
                <a:latin typeface="+mn-lt"/>
              </a:rPr>
              <a:t>MS Student, Architectural Engineering (Planning)</a:t>
            </a:r>
          </a:p>
          <a:p>
            <a:pPr lvl="1">
              <a:buFont typeface="Arial" pitchFamily="34" charset="0"/>
              <a:buChar char="•"/>
              <a:defRPr/>
            </a:pPr>
            <a:r>
              <a:rPr lang="en-US" sz="1500" b="1" dirty="0">
                <a:solidFill>
                  <a:schemeClr val="bg1"/>
                </a:solidFill>
                <a:latin typeface="+mn-lt"/>
              </a:rPr>
              <a:t>Nevena </a:t>
            </a:r>
            <a:r>
              <a:rPr lang="en-US" sz="1500" b="1" dirty="0" err="1">
                <a:solidFill>
                  <a:schemeClr val="bg1"/>
                </a:solidFill>
                <a:latin typeface="+mn-lt"/>
              </a:rPr>
              <a:t>Zikic</a:t>
            </a:r>
            <a:r>
              <a:rPr lang="en-US" sz="1500" b="1" dirty="0">
                <a:solidFill>
                  <a:schemeClr val="bg1"/>
                </a:solidFill>
                <a:latin typeface="+mn-lt"/>
              </a:rPr>
              <a:t> – </a:t>
            </a:r>
            <a:r>
              <a:rPr lang="en-US" sz="1500" dirty="0">
                <a:solidFill>
                  <a:schemeClr val="bg1"/>
                </a:solidFill>
                <a:latin typeface="+mn-lt"/>
              </a:rPr>
              <a:t>MS Student, Architectural Engineering (Design)</a:t>
            </a:r>
          </a:p>
          <a:p>
            <a:pPr lvl="1">
              <a:buFont typeface="Arial" pitchFamily="34" charset="0"/>
              <a:buChar char="•"/>
              <a:defRPr/>
            </a:pPr>
            <a:r>
              <a:rPr lang="en-US" sz="1500" b="1" dirty="0">
                <a:solidFill>
                  <a:schemeClr val="bg1"/>
                </a:solidFill>
                <a:latin typeface="+mn-lt"/>
              </a:rPr>
              <a:t>Shane Goodman – </a:t>
            </a:r>
            <a:r>
              <a:rPr lang="en-US" sz="1500" dirty="0">
                <a:solidFill>
                  <a:schemeClr val="bg1"/>
                </a:solidFill>
                <a:latin typeface="+mn-lt"/>
              </a:rPr>
              <a:t>BAE/MAE Student, Architectural Engineering</a:t>
            </a:r>
          </a:p>
          <a:p>
            <a:pPr>
              <a:buFont typeface="Arial" charset="0"/>
              <a:buChar char="•"/>
              <a:defRPr/>
            </a:pPr>
            <a:r>
              <a:rPr lang="en-US" sz="1900" dirty="0">
                <a:solidFill>
                  <a:schemeClr val="bg1"/>
                </a:solidFill>
                <a:latin typeface="Calibri" pitchFamily="34" charset="0"/>
              </a:rPr>
              <a:t> </a:t>
            </a:r>
            <a:r>
              <a:rPr lang="en-US" sz="1900" b="1" dirty="0">
                <a:solidFill>
                  <a:schemeClr val="bg1"/>
                </a:solidFill>
                <a:latin typeface="Calibri" pitchFamily="34" charset="0"/>
              </a:rPr>
              <a:t>Sponsor </a:t>
            </a:r>
            <a:r>
              <a:rPr lang="en-US" sz="1900" b="1" dirty="0" err="1">
                <a:solidFill>
                  <a:schemeClr val="bg1"/>
                </a:solidFill>
                <a:latin typeface="Calibri" pitchFamily="34" charset="0"/>
              </a:rPr>
              <a:t>Represenatives</a:t>
            </a:r>
            <a:endParaRPr lang="en-US" sz="1900" b="1" dirty="0">
              <a:solidFill>
                <a:schemeClr val="bg1"/>
              </a:solidFill>
              <a:latin typeface="Calibri" pitchFamily="34" charset="0"/>
            </a:endParaRPr>
          </a:p>
          <a:p>
            <a:pPr lvl="1">
              <a:buFont typeface="Arial" pitchFamily="34" charset="0"/>
              <a:buChar char="•"/>
              <a:defRPr/>
            </a:pPr>
            <a:r>
              <a:rPr lang="en-US" sz="1500" b="1" dirty="0">
                <a:solidFill>
                  <a:schemeClr val="bg1"/>
                </a:solidFill>
                <a:latin typeface="+mn-lt"/>
              </a:rPr>
              <a:t>Bob </a:t>
            </a:r>
            <a:r>
              <a:rPr lang="en-US" sz="1500" b="1" dirty="0" err="1">
                <a:solidFill>
                  <a:schemeClr val="bg1"/>
                </a:solidFill>
                <a:latin typeface="+mn-lt"/>
              </a:rPr>
              <a:t>Tener</a:t>
            </a:r>
            <a:r>
              <a:rPr lang="en-US" sz="1500" dirty="0">
                <a:solidFill>
                  <a:schemeClr val="bg1"/>
                </a:solidFill>
                <a:latin typeface="+mn-lt"/>
              </a:rPr>
              <a:t> –  Director, The Charles Pankow Foundation </a:t>
            </a:r>
          </a:p>
          <a:p>
            <a:pPr lvl="1">
              <a:buFont typeface="Arial" pitchFamily="34" charset="0"/>
              <a:buChar char="•"/>
              <a:defRPr/>
            </a:pPr>
            <a:r>
              <a:rPr lang="en-US" sz="1500" b="1" dirty="0">
                <a:solidFill>
                  <a:schemeClr val="bg1"/>
                </a:solidFill>
                <a:latin typeface="+mn-lt"/>
              </a:rPr>
              <a:t>Steve Thomas </a:t>
            </a:r>
            <a:r>
              <a:rPr lang="en-US" sz="1500" dirty="0">
                <a:solidFill>
                  <a:schemeClr val="bg1"/>
                </a:solidFill>
                <a:latin typeface="+mn-lt"/>
              </a:rPr>
              <a:t>– Director of Research, The Construction Industry Institute</a:t>
            </a:r>
          </a:p>
        </p:txBody>
      </p:sp>
    </p:spTree>
  </p:cSld>
  <p:clrMapOvr>
    <a:masterClrMapping/>
  </p:clrMapOvr>
  <p:transition>
    <p:fade thruBlk="1"/>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60960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a:solidFill>
                  <a:schemeClr val="bg1"/>
                </a:solidFill>
                <a:latin typeface="+mj-lt"/>
              </a:rPr>
              <a:t>Project Overview</a:t>
            </a:r>
          </a:p>
        </p:txBody>
      </p:sp>
      <p:sp>
        <p:nvSpPr>
          <p:cNvPr id="5123" name="TextBox 2"/>
          <p:cNvSpPr txBox="1">
            <a:spLocks noChangeArrowheads="1"/>
          </p:cNvSpPr>
          <p:nvPr>
            <p:custDataLst>
              <p:tags r:id="rId2"/>
            </p:custDataLst>
          </p:nvPr>
        </p:nvSpPr>
        <p:spPr bwMode="auto">
          <a:xfrm>
            <a:off x="533400" y="1295400"/>
            <a:ext cx="8153400" cy="3416300"/>
          </a:xfrm>
          <a:prstGeom prst="rect">
            <a:avLst/>
          </a:prstGeom>
          <a:noFill/>
          <a:ln w="9525">
            <a:noFill/>
            <a:miter lim="800000"/>
            <a:headEnd/>
            <a:tailEnd/>
          </a:ln>
        </p:spPr>
        <p:txBody>
          <a:bodyPr>
            <a:spAutoFit/>
          </a:bodyPr>
          <a:lstStyle/>
          <a:p>
            <a:pPr marL="168275" indent="-168275">
              <a:buFont typeface="Arial" charset="0"/>
              <a:buChar char="•"/>
            </a:pPr>
            <a:r>
              <a:rPr lang="en-US" sz="2400" dirty="0" smtClean="0">
                <a:solidFill>
                  <a:schemeClr val="bg1"/>
                </a:solidFill>
                <a:latin typeface="Calibri" pitchFamily="34" charset="0"/>
              </a:rPr>
              <a:t>Identify </a:t>
            </a:r>
            <a:r>
              <a:rPr lang="en-US" sz="2400" dirty="0">
                <a:solidFill>
                  <a:schemeClr val="bg1"/>
                </a:solidFill>
                <a:latin typeface="Calibri" pitchFamily="34" charset="0"/>
              </a:rPr>
              <a:t>BIM methods and implementation strategies organized by project phase</a:t>
            </a:r>
          </a:p>
          <a:p>
            <a:pPr lvl="1">
              <a:buFont typeface="Arial" charset="0"/>
              <a:buChar char="•"/>
            </a:pPr>
            <a:r>
              <a:rPr lang="en-US" sz="2000" dirty="0">
                <a:solidFill>
                  <a:schemeClr val="bg1"/>
                </a:solidFill>
                <a:latin typeface="Calibri" pitchFamily="34" charset="0"/>
              </a:rPr>
              <a:t> Planning, Design, Construction, Operations</a:t>
            </a:r>
          </a:p>
          <a:p>
            <a:pPr>
              <a:buFont typeface="Arial" charset="0"/>
              <a:buChar char="•"/>
            </a:pPr>
            <a:r>
              <a:rPr lang="en-US" sz="2400" dirty="0">
                <a:solidFill>
                  <a:schemeClr val="bg1"/>
                </a:solidFill>
                <a:latin typeface="Calibri" pitchFamily="34" charset="0"/>
              </a:rPr>
              <a:t> Develop implementation guidelines and best practice methods</a:t>
            </a:r>
          </a:p>
          <a:p>
            <a:pPr>
              <a:buFont typeface="Arial" charset="0"/>
              <a:buChar char="•"/>
            </a:pPr>
            <a:r>
              <a:rPr lang="en-US" sz="2400" dirty="0">
                <a:solidFill>
                  <a:schemeClr val="bg1"/>
                </a:solidFill>
                <a:latin typeface="Calibri" pitchFamily="34" charset="0"/>
              </a:rPr>
              <a:t> Disseminate the results</a:t>
            </a:r>
          </a:p>
          <a:p>
            <a:pPr marL="625475" lvl="1" indent="-168275">
              <a:buFont typeface="Arial" charset="0"/>
              <a:buChar char="•"/>
            </a:pPr>
            <a:r>
              <a:rPr lang="en-US" sz="2000" dirty="0">
                <a:solidFill>
                  <a:schemeClr val="bg1"/>
                </a:solidFill>
                <a:latin typeface="Calibri" pitchFamily="34" charset="0"/>
              </a:rPr>
              <a:t> BIM Execution Planning Guide</a:t>
            </a:r>
          </a:p>
          <a:p>
            <a:pPr marL="625475" lvl="1" indent="-168275">
              <a:buFont typeface="Arial" charset="0"/>
              <a:buChar char="•"/>
            </a:pPr>
            <a:r>
              <a:rPr lang="en-US" sz="2000" dirty="0">
                <a:solidFill>
                  <a:schemeClr val="bg1"/>
                </a:solidFill>
                <a:latin typeface="Calibri" pitchFamily="34" charset="0"/>
              </a:rPr>
              <a:t> Interactive execution planning computer tool</a:t>
            </a:r>
          </a:p>
          <a:p>
            <a:pPr marL="625475" lvl="1" indent="-168275">
              <a:buFont typeface="Arial" charset="0"/>
              <a:buChar char="•"/>
            </a:pPr>
            <a:r>
              <a:rPr lang="en-US" sz="2000" dirty="0">
                <a:solidFill>
                  <a:schemeClr val="bg1"/>
                </a:solidFill>
                <a:latin typeface="Calibri" pitchFamily="34" charset="0"/>
              </a:rPr>
              <a:t> Presentations at national conferences e.g. buildingSMART, AIA, AGC </a:t>
            </a:r>
            <a:r>
              <a:rPr lang="en-US" sz="2000" dirty="0" err="1">
                <a:solidFill>
                  <a:schemeClr val="bg1"/>
                </a:solidFill>
                <a:latin typeface="Calibri" pitchFamily="34" charset="0"/>
              </a:rPr>
              <a:t>BIMForum</a:t>
            </a:r>
            <a:r>
              <a:rPr lang="en-US" sz="2000" dirty="0">
                <a:solidFill>
                  <a:schemeClr val="bg1"/>
                </a:solidFill>
                <a:latin typeface="Calibri" pitchFamily="34" charset="0"/>
              </a:rPr>
              <a:t>, etc.</a:t>
            </a:r>
          </a:p>
          <a:p>
            <a:pPr marL="625475" lvl="1" indent="-168275">
              <a:buFont typeface="Arial" charset="0"/>
              <a:buChar char="•"/>
            </a:pPr>
            <a:r>
              <a:rPr lang="en-US" sz="2000" dirty="0">
                <a:solidFill>
                  <a:schemeClr val="bg1"/>
                </a:solidFill>
                <a:latin typeface="Calibri" pitchFamily="34" charset="0"/>
              </a:rPr>
              <a:t> Articles in industry and academic publications</a:t>
            </a:r>
          </a:p>
        </p:txBody>
      </p:sp>
    </p:spTree>
  </p:cSld>
  <p:clrMapOvr>
    <a:masterClrMapping/>
  </p:clrMapOvr>
  <p:transition>
    <p:fade thruBlk="1"/>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5410200" cy="646113"/>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a:solidFill>
                  <a:schemeClr val="bg1"/>
                </a:solidFill>
                <a:latin typeface="+mj-lt"/>
              </a:rPr>
              <a:t>Progress Report</a:t>
            </a:r>
          </a:p>
        </p:txBody>
      </p:sp>
      <p:sp>
        <p:nvSpPr>
          <p:cNvPr id="3" name="TextBox 2"/>
          <p:cNvSpPr txBox="1"/>
          <p:nvPr/>
        </p:nvSpPr>
        <p:spPr>
          <a:xfrm>
            <a:off x="533400" y="1219200"/>
            <a:ext cx="7924800" cy="4093428"/>
          </a:xfrm>
          <a:prstGeom prst="rect">
            <a:avLst/>
          </a:prstGeom>
          <a:noFill/>
        </p:spPr>
        <p:txBody>
          <a:bodyPr>
            <a:spAutoFit/>
          </a:bodyPr>
          <a:lstStyle/>
          <a:p>
            <a:pPr marL="914400" lvl="1" indent="-457200" fontAlgn="auto">
              <a:spcBef>
                <a:spcPts val="0"/>
              </a:spcBef>
              <a:spcAft>
                <a:spcPts val="0"/>
              </a:spcAft>
              <a:buFont typeface="Arial" pitchFamily="34" charset="0"/>
              <a:buChar char="•"/>
              <a:defRPr/>
            </a:pPr>
            <a:endParaRPr lang="en-US" sz="2000" dirty="0">
              <a:solidFill>
                <a:schemeClr val="bg1"/>
              </a:solidFill>
              <a:latin typeface="+mn-lt"/>
            </a:endParaRP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Continuously developing concept </a:t>
            </a:r>
            <a:r>
              <a:rPr lang="en-US" sz="2400" dirty="0">
                <a:solidFill>
                  <a:schemeClr val="bg1"/>
                </a:solidFill>
                <a:latin typeface="+mn-lt"/>
              </a:rPr>
              <a:t>for BIM Execution Planning Process.</a:t>
            </a: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Reviewing </a:t>
            </a:r>
            <a:r>
              <a:rPr lang="en-US" sz="2400" dirty="0" smtClean="0">
                <a:solidFill>
                  <a:schemeClr val="bg1"/>
                </a:solidFill>
                <a:latin typeface="+mn-lt"/>
              </a:rPr>
              <a:t>additional resources with similar scopes for collaborative efforts and/or additional value to our guide. </a:t>
            </a:r>
          </a:p>
          <a:p>
            <a:pPr marL="914400" lvl="1" indent="-457200" fontAlgn="auto">
              <a:spcBef>
                <a:spcPts val="0"/>
              </a:spcBef>
              <a:spcAft>
                <a:spcPts val="0"/>
              </a:spcAft>
              <a:buFont typeface="Arial" pitchFamily="34" charset="0"/>
              <a:buChar char="•"/>
              <a:defRPr/>
            </a:pPr>
            <a:endParaRPr lang="en-US" sz="2400" dirty="0" smtClean="0">
              <a:solidFill>
                <a:schemeClr val="bg1"/>
              </a:solidFill>
              <a:latin typeface="+mn-lt"/>
            </a:endParaRPr>
          </a:p>
          <a:p>
            <a:pPr marL="914400" lvl="1" indent="-457200" fontAlgn="auto">
              <a:spcBef>
                <a:spcPts val="0"/>
              </a:spcBef>
              <a:spcAft>
                <a:spcPts val="0"/>
              </a:spcAft>
              <a:buFont typeface="Arial" pitchFamily="34" charset="0"/>
              <a:buChar char="•"/>
              <a:defRPr/>
            </a:pPr>
            <a:r>
              <a:rPr lang="en-US" sz="2400" dirty="0" smtClean="0">
                <a:solidFill>
                  <a:schemeClr val="bg1"/>
                </a:solidFill>
                <a:latin typeface="+mn-lt"/>
              </a:rPr>
              <a:t>BIM Ex Class </a:t>
            </a:r>
          </a:p>
          <a:p>
            <a:pPr marL="1371600" lvl="2" indent="-457200" fontAlgn="auto">
              <a:spcBef>
                <a:spcPts val="0"/>
              </a:spcBef>
              <a:spcAft>
                <a:spcPts val="0"/>
              </a:spcAft>
              <a:buFont typeface="Arial" pitchFamily="34" charset="0"/>
              <a:buChar char="•"/>
              <a:defRPr/>
            </a:pPr>
            <a:r>
              <a:rPr lang="en-US" sz="2400" dirty="0" smtClean="0">
                <a:solidFill>
                  <a:schemeClr val="bg1"/>
                </a:solidFill>
                <a:latin typeface="+mn-lt"/>
              </a:rPr>
              <a:t>Developed BIM uses on wiki through interviews and lit review</a:t>
            </a:r>
          </a:p>
          <a:p>
            <a:pPr marL="1371600" lvl="2" indent="-457200" fontAlgn="auto">
              <a:spcBef>
                <a:spcPts val="0"/>
              </a:spcBef>
              <a:spcAft>
                <a:spcPts val="0"/>
              </a:spcAft>
              <a:buFont typeface="Arial" pitchFamily="34" charset="0"/>
              <a:buChar char="•"/>
              <a:defRPr/>
            </a:pPr>
            <a:r>
              <a:rPr lang="en-US" sz="2400" dirty="0" smtClean="0">
                <a:solidFill>
                  <a:schemeClr val="bg1"/>
                </a:solidFill>
                <a:latin typeface="+mn-lt"/>
              </a:rPr>
              <a:t>Wrapping up the case study projects </a:t>
            </a:r>
          </a:p>
        </p:txBody>
      </p:sp>
    </p:spTree>
  </p:cSld>
  <p:clrMapOvr>
    <a:masterClrMapping/>
  </p:clrMapOvr>
  <p:transition>
    <p:fade thruBlk="1"/>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lumMod val="65000"/>
          </a:schemeClr>
        </a:solidFill>
        <a:effectLst/>
      </p:bgPr>
    </p:bg>
    <p:spTree>
      <p:nvGrpSpPr>
        <p:cNvPr id="1" name=""/>
        <p:cNvGrpSpPr/>
        <p:nvPr/>
      </p:nvGrpSpPr>
      <p:grpSpPr>
        <a:xfrm>
          <a:off x="0" y="0"/>
          <a:ext cx="0" cy="0"/>
          <a:chOff x="0" y="0"/>
          <a:chExt cx="0" cy="0"/>
        </a:xfrm>
      </p:grpSpPr>
      <p:sp>
        <p:nvSpPr>
          <p:cNvPr id="134" name="Rectangle 133"/>
          <p:cNvSpPr/>
          <p:nvPr>
            <p:custDataLst>
              <p:tags r:id="rId1"/>
            </p:custDataLst>
          </p:nvPr>
        </p:nvSpPr>
        <p:spPr>
          <a:xfrm>
            <a:off x="76200" y="76200"/>
            <a:ext cx="8991600" cy="6705600"/>
          </a:xfrm>
          <a:prstGeom prst="rect">
            <a:avLst/>
          </a:prstGeom>
          <a:gradFill flip="none" rotWithShape="1">
            <a:gsLst>
              <a:gs pos="0">
                <a:schemeClr val="accent4">
                  <a:lumMod val="50000"/>
                  <a:shade val="30000"/>
                  <a:satMod val="115000"/>
                </a:schemeClr>
              </a:gs>
              <a:gs pos="50000">
                <a:schemeClr val="accent4">
                  <a:lumMod val="50000"/>
                  <a:shade val="67500"/>
                  <a:satMod val="115000"/>
                </a:schemeClr>
              </a:gs>
              <a:gs pos="100000">
                <a:schemeClr val="accent4">
                  <a:lumMod val="50000"/>
                  <a:shade val="100000"/>
                  <a:satMod val="115000"/>
                </a:schemeClr>
              </a:gs>
            </a:gsLst>
            <a:lin ang="16200000" scaled="1"/>
            <a:tileRect/>
          </a:gradFill>
          <a:ln>
            <a:solidFill>
              <a:schemeClr val="tx1">
                <a:lumMod val="75000"/>
                <a:lumOff val="2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p:cNvSpPr/>
          <p:nvPr>
            <p:custDataLst>
              <p:tags r:id="rId2"/>
            </p:custDataLst>
          </p:nvPr>
        </p:nvSpPr>
        <p:spPr>
          <a:xfrm>
            <a:off x="152400" y="762000"/>
            <a:ext cx="990600" cy="6858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t>Plan</a:t>
            </a:r>
            <a:endParaRPr lang="en-US" b="1" dirty="0"/>
          </a:p>
        </p:txBody>
      </p:sp>
      <p:sp>
        <p:nvSpPr>
          <p:cNvPr id="36" name="Rectangle 35"/>
          <p:cNvSpPr/>
          <p:nvPr>
            <p:custDataLst>
              <p:tags r:id="rId3"/>
            </p:custDataLst>
          </p:nvPr>
        </p:nvSpPr>
        <p:spPr>
          <a:xfrm>
            <a:off x="152400" y="1524000"/>
            <a:ext cx="990600" cy="25908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t>Design</a:t>
            </a:r>
            <a:endParaRPr lang="en-US" b="1" dirty="0"/>
          </a:p>
        </p:txBody>
      </p:sp>
      <p:sp>
        <p:nvSpPr>
          <p:cNvPr id="37" name="Rectangle 36"/>
          <p:cNvSpPr/>
          <p:nvPr>
            <p:custDataLst>
              <p:tags r:id="rId4"/>
            </p:custDataLst>
          </p:nvPr>
        </p:nvSpPr>
        <p:spPr>
          <a:xfrm>
            <a:off x="152400" y="4191000"/>
            <a:ext cx="990600" cy="9906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sz="1500" b="1" dirty="0" smtClean="0"/>
              <a:t>Construct</a:t>
            </a:r>
            <a:endParaRPr lang="en-US" sz="1500" b="1" dirty="0"/>
          </a:p>
        </p:txBody>
      </p:sp>
      <p:sp>
        <p:nvSpPr>
          <p:cNvPr id="38" name="Rectangle 37"/>
          <p:cNvSpPr/>
          <p:nvPr>
            <p:custDataLst>
              <p:tags r:id="rId5"/>
            </p:custDataLst>
          </p:nvPr>
        </p:nvSpPr>
        <p:spPr>
          <a:xfrm>
            <a:off x="152400" y="5257800"/>
            <a:ext cx="990600" cy="13716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sz="1600" b="1" dirty="0" smtClean="0"/>
              <a:t>Operate</a:t>
            </a:r>
            <a:endParaRPr lang="en-US" sz="1600" b="1" dirty="0"/>
          </a:p>
        </p:txBody>
      </p:sp>
      <p:sp>
        <p:nvSpPr>
          <p:cNvPr id="39" name="Rectangle 38"/>
          <p:cNvSpPr/>
          <p:nvPr>
            <p:custDataLst>
              <p:tags r:id="rId6"/>
            </p:custDataLst>
          </p:nvPr>
        </p:nvSpPr>
        <p:spPr>
          <a:xfrm>
            <a:off x="1219200" y="152400"/>
            <a:ext cx="1905000" cy="5334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chemeClr val="accent2">
                    <a:lumMod val="75000"/>
                  </a:schemeClr>
                </a:solidFill>
              </a:rPr>
              <a:t>Design Communication</a:t>
            </a:r>
            <a:endParaRPr lang="en-US" b="1" dirty="0">
              <a:solidFill>
                <a:schemeClr val="accent2">
                  <a:lumMod val="75000"/>
                </a:schemeClr>
              </a:solidFill>
            </a:endParaRPr>
          </a:p>
        </p:txBody>
      </p:sp>
      <p:sp>
        <p:nvSpPr>
          <p:cNvPr id="40" name="Rectangle 39"/>
          <p:cNvSpPr/>
          <p:nvPr>
            <p:custDataLst>
              <p:tags r:id="rId7"/>
            </p:custDataLst>
          </p:nvPr>
        </p:nvSpPr>
        <p:spPr>
          <a:xfrm>
            <a:off x="3200400" y="152400"/>
            <a:ext cx="2057400" cy="5334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chemeClr val="accent2">
                    <a:lumMod val="75000"/>
                  </a:schemeClr>
                </a:solidFill>
              </a:rPr>
              <a:t>System Analysis</a:t>
            </a:r>
            <a:endParaRPr lang="en-US" b="1" dirty="0">
              <a:solidFill>
                <a:schemeClr val="accent2">
                  <a:lumMod val="75000"/>
                </a:schemeClr>
              </a:solidFill>
            </a:endParaRPr>
          </a:p>
        </p:txBody>
      </p:sp>
      <p:sp>
        <p:nvSpPr>
          <p:cNvPr id="41" name="Rectangle 40"/>
          <p:cNvSpPr/>
          <p:nvPr>
            <p:custDataLst>
              <p:tags r:id="rId8"/>
            </p:custDataLst>
          </p:nvPr>
        </p:nvSpPr>
        <p:spPr>
          <a:xfrm>
            <a:off x="5334000" y="152400"/>
            <a:ext cx="1828800" cy="5334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chemeClr val="accent2">
                    <a:lumMod val="75000"/>
                  </a:schemeClr>
                </a:solidFill>
              </a:rPr>
              <a:t>Estimation</a:t>
            </a:r>
            <a:endParaRPr lang="en-US" b="1" dirty="0">
              <a:solidFill>
                <a:schemeClr val="accent2">
                  <a:lumMod val="75000"/>
                </a:schemeClr>
              </a:solidFill>
            </a:endParaRPr>
          </a:p>
        </p:txBody>
      </p:sp>
      <p:sp>
        <p:nvSpPr>
          <p:cNvPr id="42" name="Rectangle 41"/>
          <p:cNvSpPr/>
          <p:nvPr>
            <p:custDataLst>
              <p:tags r:id="rId9"/>
            </p:custDataLst>
          </p:nvPr>
        </p:nvSpPr>
        <p:spPr>
          <a:xfrm>
            <a:off x="7239000" y="152400"/>
            <a:ext cx="1752600" cy="533400"/>
          </a:xfrm>
          <a:prstGeom prst="rect">
            <a:avLst/>
          </a:prstGeom>
          <a:solidFill>
            <a:schemeClr val="tx2">
              <a:lumMod val="60000"/>
              <a:lumOff val="40000"/>
            </a:schemeClr>
          </a:solidFill>
        </p:spPr>
        <p:style>
          <a:lnRef idx="1">
            <a:schemeClr val="dk1"/>
          </a:lnRef>
          <a:fillRef idx="2">
            <a:schemeClr val="dk1"/>
          </a:fillRef>
          <a:effectRef idx="1">
            <a:schemeClr val="dk1"/>
          </a:effectRef>
          <a:fontRef idx="minor">
            <a:schemeClr val="dk1"/>
          </a:fontRef>
        </p:style>
        <p:txBody>
          <a:bodyPr rtlCol="0" anchor="ctr"/>
          <a:lstStyle/>
          <a:p>
            <a:pPr algn="ctr"/>
            <a:r>
              <a:rPr lang="en-US" b="1" dirty="0" smtClean="0">
                <a:solidFill>
                  <a:schemeClr val="accent2">
                    <a:lumMod val="75000"/>
                  </a:schemeClr>
                </a:solidFill>
              </a:rPr>
              <a:t>Scheduling</a:t>
            </a:r>
            <a:endParaRPr lang="en-US" b="1" dirty="0">
              <a:solidFill>
                <a:schemeClr val="accent2">
                  <a:lumMod val="75000"/>
                </a:schemeClr>
              </a:solidFill>
            </a:endParaRPr>
          </a:p>
        </p:txBody>
      </p:sp>
      <p:sp>
        <p:nvSpPr>
          <p:cNvPr id="43" name="Rectangle 42"/>
          <p:cNvSpPr/>
          <p:nvPr>
            <p:custDataLst>
              <p:tags r:id="rId10"/>
            </p:custDataLst>
          </p:nvPr>
        </p:nvSpPr>
        <p:spPr>
          <a:xfrm>
            <a:off x="1219200" y="762000"/>
            <a:ext cx="19050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400" dirty="0" smtClean="0">
                <a:solidFill>
                  <a:schemeClr val="tx1"/>
                </a:solidFill>
              </a:rPr>
              <a:t> </a:t>
            </a:r>
            <a:r>
              <a:rPr lang="en-US" sz="1500" dirty="0" smtClean="0">
                <a:solidFill>
                  <a:schemeClr val="tx1"/>
                </a:solidFill>
              </a:rPr>
              <a:t>Existing Conditions </a:t>
            </a:r>
          </a:p>
          <a:p>
            <a:r>
              <a:rPr lang="en-US" sz="1500" dirty="0" smtClean="0">
                <a:solidFill>
                  <a:schemeClr val="tx1"/>
                </a:solidFill>
              </a:rPr>
              <a:t>   Modeling</a:t>
            </a:r>
          </a:p>
          <a:p>
            <a:pPr>
              <a:buFont typeface="Wingdings" pitchFamily="2" charset="2"/>
              <a:buChar char="§"/>
            </a:pPr>
            <a:r>
              <a:rPr lang="en-US" sz="1500" dirty="0" smtClean="0">
                <a:solidFill>
                  <a:schemeClr val="tx1"/>
                </a:solidFill>
              </a:rPr>
              <a:t> Programming</a:t>
            </a:r>
            <a:endParaRPr lang="en-US" sz="1500" dirty="0">
              <a:solidFill>
                <a:schemeClr val="tx1"/>
              </a:solidFill>
            </a:endParaRPr>
          </a:p>
        </p:txBody>
      </p:sp>
      <p:sp>
        <p:nvSpPr>
          <p:cNvPr id="44" name="Rectangle 43"/>
          <p:cNvSpPr/>
          <p:nvPr>
            <p:custDataLst>
              <p:tags r:id="rId11"/>
            </p:custDataLst>
          </p:nvPr>
        </p:nvSpPr>
        <p:spPr>
          <a:xfrm>
            <a:off x="1219200" y="1524000"/>
            <a:ext cx="1905000" cy="2590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Design Authoring</a:t>
            </a:r>
          </a:p>
          <a:p>
            <a:pPr>
              <a:buFont typeface="Wingdings" pitchFamily="2" charset="2"/>
              <a:buChar char="§"/>
            </a:pPr>
            <a:r>
              <a:rPr lang="en-US" sz="1500" dirty="0" smtClean="0">
                <a:solidFill>
                  <a:schemeClr val="tx1"/>
                </a:solidFill>
              </a:rPr>
              <a:t> Design Reviews (Constructability, 3D Design Coordination, Virtual Mock-ups)</a:t>
            </a:r>
            <a:endParaRPr lang="en-US" sz="1500" dirty="0">
              <a:solidFill>
                <a:schemeClr val="tx1"/>
              </a:solidFill>
            </a:endParaRPr>
          </a:p>
        </p:txBody>
      </p:sp>
      <p:sp>
        <p:nvSpPr>
          <p:cNvPr id="45" name="Rectangle 44"/>
          <p:cNvSpPr/>
          <p:nvPr>
            <p:custDataLst>
              <p:tags r:id="rId12"/>
            </p:custDataLst>
          </p:nvPr>
        </p:nvSpPr>
        <p:spPr>
          <a:xfrm>
            <a:off x="3200400" y="1524000"/>
            <a:ext cx="2057400" cy="2590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Site Analysis</a:t>
            </a:r>
          </a:p>
          <a:p>
            <a:pPr>
              <a:buFont typeface="Wingdings" pitchFamily="2" charset="2"/>
              <a:buChar char="§"/>
            </a:pPr>
            <a:r>
              <a:rPr lang="en-US" sz="1500" dirty="0" smtClean="0">
                <a:solidFill>
                  <a:schemeClr val="tx1"/>
                </a:solidFill>
              </a:rPr>
              <a:t> Engineering Analysis (Structural, Energy, Lighting , CFD, IAQ Evaluation, Thermal Performance)</a:t>
            </a:r>
          </a:p>
          <a:p>
            <a:pPr>
              <a:buFont typeface="Wingdings" pitchFamily="2" charset="2"/>
              <a:buChar char="§"/>
            </a:pPr>
            <a:r>
              <a:rPr lang="en-US" sz="1500" dirty="0" smtClean="0">
                <a:solidFill>
                  <a:schemeClr val="tx1"/>
                </a:solidFill>
              </a:rPr>
              <a:t> Code Validation (Emergency Evacuation, Security Analysis)</a:t>
            </a:r>
          </a:p>
          <a:p>
            <a:pPr>
              <a:buFont typeface="Wingdings" pitchFamily="2" charset="2"/>
              <a:buChar char="§"/>
            </a:pPr>
            <a:r>
              <a:rPr lang="en-US" sz="1500" dirty="0" smtClean="0">
                <a:solidFill>
                  <a:schemeClr val="tx1"/>
                </a:solidFill>
              </a:rPr>
              <a:t> LEED Evaluation</a:t>
            </a:r>
          </a:p>
        </p:txBody>
      </p:sp>
      <p:sp>
        <p:nvSpPr>
          <p:cNvPr id="46" name="Rectangle 45"/>
          <p:cNvSpPr/>
          <p:nvPr>
            <p:custDataLst>
              <p:tags r:id="rId13"/>
            </p:custDataLst>
          </p:nvPr>
        </p:nvSpPr>
        <p:spPr>
          <a:xfrm>
            <a:off x="3200400" y="762000"/>
            <a:ext cx="20574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Site Selection</a:t>
            </a:r>
            <a:endParaRPr lang="en-US" sz="1500" dirty="0">
              <a:solidFill>
                <a:schemeClr val="tx1"/>
              </a:solidFill>
            </a:endParaRPr>
          </a:p>
        </p:txBody>
      </p:sp>
      <p:sp>
        <p:nvSpPr>
          <p:cNvPr id="47" name="Rectangle 46"/>
          <p:cNvSpPr/>
          <p:nvPr>
            <p:custDataLst>
              <p:tags r:id="rId14"/>
            </p:custDataLst>
          </p:nvPr>
        </p:nvSpPr>
        <p:spPr>
          <a:xfrm>
            <a:off x="5334000" y="762000"/>
            <a:ext cx="18288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marL="112713" indent="-112713">
              <a:buFont typeface="Wingdings" pitchFamily="2" charset="2"/>
              <a:buChar char="§"/>
            </a:pPr>
            <a:r>
              <a:rPr lang="en-US" sz="1500" dirty="0" smtClean="0">
                <a:solidFill>
                  <a:schemeClr val="tx1"/>
                </a:solidFill>
              </a:rPr>
              <a:t> Preliminary Cost         Estimation</a:t>
            </a:r>
            <a:endParaRPr lang="en-US" sz="1500" dirty="0">
              <a:solidFill>
                <a:schemeClr val="tx1"/>
              </a:solidFill>
            </a:endParaRPr>
          </a:p>
        </p:txBody>
      </p:sp>
      <p:sp>
        <p:nvSpPr>
          <p:cNvPr id="48" name="Rectangle 47"/>
          <p:cNvSpPr/>
          <p:nvPr>
            <p:custDataLst>
              <p:tags r:id="rId15"/>
            </p:custDataLst>
          </p:nvPr>
        </p:nvSpPr>
        <p:spPr>
          <a:xfrm>
            <a:off x="5334000" y="1524000"/>
            <a:ext cx="1828800" cy="2590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Cost Estimation</a:t>
            </a:r>
            <a:endParaRPr lang="en-US" sz="1500" dirty="0">
              <a:solidFill>
                <a:schemeClr val="tx1"/>
              </a:solidFill>
            </a:endParaRPr>
          </a:p>
        </p:txBody>
      </p:sp>
      <p:sp>
        <p:nvSpPr>
          <p:cNvPr id="49" name="Rectangle 48"/>
          <p:cNvSpPr/>
          <p:nvPr>
            <p:custDataLst>
              <p:tags r:id="rId16"/>
            </p:custDataLst>
          </p:nvPr>
        </p:nvSpPr>
        <p:spPr>
          <a:xfrm>
            <a:off x="7239000" y="762000"/>
            <a:ext cx="1752600" cy="685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Phase Planning</a:t>
            </a:r>
            <a:endParaRPr lang="en-US" sz="1500" dirty="0">
              <a:solidFill>
                <a:schemeClr val="tx1"/>
              </a:solidFill>
            </a:endParaRPr>
          </a:p>
        </p:txBody>
      </p:sp>
      <p:sp>
        <p:nvSpPr>
          <p:cNvPr id="50" name="Rectangle 49"/>
          <p:cNvSpPr/>
          <p:nvPr>
            <p:custDataLst>
              <p:tags r:id="rId17"/>
            </p:custDataLst>
          </p:nvPr>
        </p:nvSpPr>
        <p:spPr>
          <a:xfrm>
            <a:off x="7239000" y="1524000"/>
            <a:ext cx="1752600" cy="25908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Phase Planning (Tenant Fit-out)</a:t>
            </a:r>
            <a:endParaRPr lang="en-US" sz="1500" dirty="0">
              <a:solidFill>
                <a:schemeClr val="tx1"/>
              </a:solidFill>
            </a:endParaRPr>
          </a:p>
        </p:txBody>
      </p:sp>
      <p:sp>
        <p:nvSpPr>
          <p:cNvPr id="51" name="Rectangle 50"/>
          <p:cNvSpPr/>
          <p:nvPr>
            <p:custDataLst>
              <p:tags r:id="rId18"/>
            </p:custDataLst>
          </p:nvPr>
        </p:nvSpPr>
        <p:spPr>
          <a:xfrm>
            <a:off x="1219200" y="4191000"/>
            <a:ext cx="1905000" cy="990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400" dirty="0" smtClean="0">
                <a:solidFill>
                  <a:schemeClr val="tx1"/>
                </a:solidFill>
              </a:rPr>
              <a:t> 3D MEP Coordination</a:t>
            </a:r>
          </a:p>
          <a:p>
            <a:pPr>
              <a:buFont typeface="Wingdings" pitchFamily="2" charset="2"/>
              <a:buChar char="§"/>
            </a:pPr>
            <a:r>
              <a:rPr lang="en-US" sz="1400" dirty="0" smtClean="0">
                <a:solidFill>
                  <a:schemeClr val="tx1"/>
                </a:solidFill>
              </a:rPr>
              <a:t> Digital Fabrication</a:t>
            </a:r>
          </a:p>
          <a:p>
            <a:pPr>
              <a:buFont typeface="Wingdings" pitchFamily="2" charset="2"/>
              <a:buChar char="§"/>
            </a:pPr>
            <a:r>
              <a:rPr lang="en-US" sz="1400" dirty="0" smtClean="0">
                <a:solidFill>
                  <a:schemeClr val="tx1"/>
                </a:solidFill>
              </a:rPr>
              <a:t> 3D Control and </a:t>
            </a:r>
          </a:p>
          <a:p>
            <a:r>
              <a:rPr lang="en-US" sz="1400" dirty="0" smtClean="0">
                <a:solidFill>
                  <a:schemeClr val="tx1"/>
                </a:solidFill>
              </a:rPr>
              <a:t>  Planning</a:t>
            </a:r>
            <a:endParaRPr lang="en-US" sz="1400" dirty="0">
              <a:solidFill>
                <a:schemeClr val="tx1"/>
              </a:solidFill>
            </a:endParaRPr>
          </a:p>
        </p:txBody>
      </p:sp>
      <p:sp>
        <p:nvSpPr>
          <p:cNvPr id="53" name="Rectangle 52"/>
          <p:cNvSpPr/>
          <p:nvPr>
            <p:custDataLst>
              <p:tags r:id="rId19"/>
            </p:custDataLst>
          </p:nvPr>
        </p:nvSpPr>
        <p:spPr>
          <a:xfrm>
            <a:off x="1219200" y="5257800"/>
            <a:ext cx="1905000" cy="1371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400" dirty="0" smtClean="0">
                <a:solidFill>
                  <a:schemeClr val="tx1"/>
                </a:solidFill>
              </a:rPr>
              <a:t> Record Model</a:t>
            </a:r>
          </a:p>
          <a:p>
            <a:pPr>
              <a:buFont typeface="Wingdings" pitchFamily="2" charset="2"/>
              <a:buChar char="§"/>
            </a:pPr>
            <a:r>
              <a:rPr lang="en-US" sz="1400" dirty="0" smtClean="0">
                <a:solidFill>
                  <a:schemeClr val="tx1"/>
                </a:solidFill>
              </a:rPr>
              <a:t> Asset Management</a:t>
            </a:r>
          </a:p>
          <a:p>
            <a:pPr>
              <a:buFont typeface="Wingdings" pitchFamily="2" charset="2"/>
              <a:buChar char="§"/>
            </a:pPr>
            <a:r>
              <a:rPr lang="en-US" sz="1400" dirty="0" smtClean="0">
                <a:solidFill>
                  <a:schemeClr val="tx1"/>
                </a:solidFill>
              </a:rPr>
              <a:t> Space Management/</a:t>
            </a:r>
          </a:p>
          <a:p>
            <a:r>
              <a:rPr lang="en-US" sz="1400" dirty="0" smtClean="0">
                <a:solidFill>
                  <a:schemeClr val="tx1"/>
                </a:solidFill>
              </a:rPr>
              <a:t>  Tracking</a:t>
            </a:r>
          </a:p>
          <a:p>
            <a:pPr>
              <a:buFont typeface="Wingdings" pitchFamily="2" charset="2"/>
              <a:buChar char="§"/>
            </a:pPr>
            <a:r>
              <a:rPr lang="en-US" sz="1400" dirty="0" smtClean="0">
                <a:solidFill>
                  <a:schemeClr val="tx1"/>
                </a:solidFill>
              </a:rPr>
              <a:t> Disaster/Emergency</a:t>
            </a:r>
          </a:p>
          <a:p>
            <a:r>
              <a:rPr lang="en-US" sz="1400" dirty="0" smtClean="0">
                <a:solidFill>
                  <a:schemeClr val="tx1"/>
                </a:solidFill>
              </a:rPr>
              <a:t>  Planning</a:t>
            </a:r>
            <a:endParaRPr lang="en-US" sz="1400" dirty="0">
              <a:solidFill>
                <a:schemeClr val="tx1"/>
              </a:solidFill>
            </a:endParaRPr>
          </a:p>
        </p:txBody>
      </p:sp>
      <p:sp>
        <p:nvSpPr>
          <p:cNvPr id="54" name="Rectangle 53"/>
          <p:cNvSpPr/>
          <p:nvPr>
            <p:custDataLst>
              <p:tags r:id="rId20"/>
            </p:custDataLst>
          </p:nvPr>
        </p:nvSpPr>
        <p:spPr>
          <a:xfrm>
            <a:off x="3200400" y="4191000"/>
            <a:ext cx="2057400" cy="990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3D System Design</a:t>
            </a:r>
            <a:endParaRPr lang="en-US" sz="1500" dirty="0">
              <a:solidFill>
                <a:schemeClr val="tx1"/>
              </a:solidFill>
            </a:endParaRPr>
          </a:p>
        </p:txBody>
      </p:sp>
      <p:sp>
        <p:nvSpPr>
          <p:cNvPr id="55" name="Rectangle 54"/>
          <p:cNvSpPr/>
          <p:nvPr>
            <p:custDataLst>
              <p:tags r:id="rId21"/>
            </p:custDataLst>
          </p:nvPr>
        </p:nvSpPr>
        <p:spPr>
          <a:xfrm>
            <a:off x="3200400" y="5257800"/>
            <a:ext cx="2057400" cy="1371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Building Performance Analysis</a:t>
            </a:r>
            <a:endParaRPr lang="en-US" sz="1500" dirty="0">
              <a:solidFill>
                <a:schemeClr val="tx1"/>
              </a:solidFill>
            </a:endParaRPr>
          </a:p>
        </p:txBody>
      </p:sp>
      <p:sp>
        <p:nvSpPr>
          <p:cNvPr id="57" name="Rectangle 56"/>
          <p:cNvSpPr/>
          <p:nvPr>
            <p:custDataLst>
              <p:tags r:id="rId22"/>
            </p:custDataLst>
          </p:nvPr>
        </p:nvSpPr>
        <p:spPr>
          <a:xfrm>
            <a:off x="5334000" y="4191000"/>
            <a:ext cx="1828800" cy="990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a:t>
            </a:r>
            <a:r>
              <a:rPr lang="en-US" sz="1400" dirty="0" smtClean="0">
                <a:solidFill>
                  <a:schemeClr val="tx1"/>
                </a:solidFill>
              </a:rPr>
              <a:t>Unit Price Estimating</a:t>
            </a:r>
            <a:endParaRPr lang="en-US" sz="1400" dirty="0">
              <a:solidFill>
                <a:schemeClr val="tx1"/>
              </a:solidFill>
            </a:endParaRPr>
          </a:p>
        </p:txBody>
      </p:sp>
      <p:sp>
        <p:nvSpPr>
          <p:cNvPr id="58" name="Rectangle 57"/>
          <p:cNvSpPr/>
          <p:nvPr>
            <p:custDataLst>
              <p:tags r:id="rId23"/>
            </p:custDataLst>
          </p:nvPr>
        </p:nvSpPr>
        <p:spPr>
          <a:xfrm>
            <a:off x="5334000" y="5257800"/>
            <a:ext cx="1828800" cy="1371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Maintenance Cost Estimation</a:t>
            </a:r>
            <a:endParaRPr lang="en-US" sz="1500" dirty="0">
              <a:solidFill>
                <a:schemeClr val="tx1"/>
              </a:solidFill>
            </a:endParaRPr>
          </a:p>
        </p:txBody>
      </p:sp>
      <p:sp>
        <p:nvSpPr>
          <p:cNvPr id="59" name="Rectangle 58"/>
          <p:cNvSpPr/>
          <p:nvPr>
            <p:custDataLst>
              <p:tags r:id="rId24"/>
            </p:custDataLst>
          </p:nvPr>
        </p:nvSpPr>
        <p:spPr>
          <a:xfrm>
            <a:off x="7239000" y="4191000"/>
            <a:ext cx="1752600" cy="990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4D Planning</a:t>
            </a:r>
          </a:p>
          <a:p>
            <a:pPr>
              <a:buFont typeface="Wingdings" pitchFamily="2" charset="2"/>
              <a:buChar char="§"/>
            </a:pPr>
            <a:r>
              <a:rPr lang="en-US" sz="1500" dirty="0" smtClean="0">
                <a:solidFill>
                  <a:schemeClr val="tx1"/>
                </a:solidFill>
              </a:rPr>
              <a:t> Site Utilization Planning</a:t>
            </a:r>
            <a:endParaRPr lang="en-US" sz="1500" dirty="0">
              <a:solidFill>
                <a:schemeClr val="tx1"/>
              </a:solidFill>
            </a:endParaRPr>
          </a:p>
        </p:txBody>
      </p:sp>
      <p:sp>
        <p:nvSpPr>
          <p:cNvPr id="60" name="Rectangle 59"/>
          <p:cNvSpPr/>
          <p:nvPr>
            <p:custDataLst>
              <p:tags r:id="rId25"/>
            </p:custDataLst>
          </p:nvPr>
        </p:nvSpPr>
        <p:spPr>
          <a:xfrm>
            <a:off x="7239000" y="5257800"/>
            <a:ext cx="1752600" cy="1371600"/>
          </a:xfrm>
          <a:prstGeom prst="rect">
            <a:avLst/>
          </a:prstGeom>
        </p:spPr>
        <p:style>
          <a:lnRef idx="1">
            <a:schemeClr val="dk1"/>
          </a:lnRef>
          <a:fillRef idx="2">
            <a:schemeClr val="dk1"/>
          </a:fillRef>
          <a:effectRef idx="1">
            <a:schemeClr val="dk1"/>
          </a:effectRef>
          <a:fontRef idx="minor">
            <a:schemeClr val="dk1"/>
          </a:fontRef>
        </p:style>
        <p:txBody>
          <a:bodyPr rtlCol="0" anchor="ctr"/>
          <a:lstStyle/>
          <a:p>
            <a:pPr>
              <a:buFont typeface="Wingdings" pitchFamily="2" charset="2"/>
              <a:buChar char="§"/>
            </a:pPr>
            <a:r>
              <a:rPr lang="en-US" sz="1500" dirty="0" smtClean="0">
                <a:solidFill>
                  <a:schemeClr val="tx1"/>
                </a:solidFill>
              </a:rPr>
              <a:t> Building Maintenance</a:t>
            </a:r>
          </a:p>
          <a:p>
            <a:pPr>
              <a:buFont typeface="Wingdings" pitchFamily="2" charset="2"/>
              <a:buChar char="§"/>
            </a:pPr>
            <a:r>
              <a:rPr lang="en-US" sz="1500" dirty="0" smtClean="0">
                <a:solidFill>
                  <a:schemeClr val="tx1"/>
                </a:solidFill>
              </a:rPr>
              <a:t> Renovation Coordination</a:t>
            </a:r>
            <a:endParaRPr lang="en-US" sz="1500" dirty="0">
              <a:solidFill>
                <a:schemeClr val="tx1"/>
              </a:solidFill>
            </a:endParaRPr>
          </a:p>
        </p:txBody>
      </p:sp>
    </p:spTree>
  </p:cSld>
  <p:clrMapOvr>
    <a:masterClrMapping/>
  </p:clrMapOvr>
  <p:transition>
    <p:fade thruBlk="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457200" y="0"/>
            <a:ext cx="5410200" cy="1200329"/>
          </a:xfrm>
          <a:prstGeom prst="rect">
            <a:avLst/>
          </a:prstGeom>
          <a:noFill/>
          <a:effectLst>
            <a:outerShdw blurRad="50800" dist="38100" dir="2700000" algn="tl" rotWithShape="0">
              <a:prstClr val="black">
                <a:alpha val="40000"/>
              </a:prstClr>
            </a:outerShdw>
          </a:effectLst>
        </p:spPr>
        <p:txBody>
          <a:bodyPr>
            <a:spAutoFit/>
          </a:bodyPr>
          <a:lstStyle/>
          <a:p>
            <a:pPr fontAlgn="auto">
              <a:spcBef>
                <a:spcPts val="0"/>
              </a:spcBef>
              <a:spcAft>
                <a:spcPts val="0"/>
              </a:spcAft>
              <a:defRPr/>
            </a:pPr>
            <a:r>
              <a:rPr lang="en-US" sz="3600" dirty="0" smtClean="0">
                <a:solidFill>
                  <a:schemeClr val="bg1"/>
                </a:solidFill>
                <a:latin typeface="+mj-lt"/>
              </a:rPr>
              <a:t>BIM USE </a:t>
            </a:r>
          </a:p>
          <a:p>
            <a:pPr fontAlgn="auto">
              <a:spcBef>
                <a:spcPts val="0"/>
              </a:spcBef>
              <a:spcAft>
                <a:spcPts val="0"/>
              </a:spcAft>
              <a:defRPr/>
            </a:pPr>
            <a:r>
              <a:rPr lang="en-US" sz="3600" dirty="0" smtClean="0">
                <a:solidFill>
                  <a:schemeClr val="bg1"/>
                </a:solidFill>
                <a:latin typeface="+mj-lt"/>
              </a:rPr>
              <a:t>from WIKI</a:t>
            </a:r>
            <a:endParaRPr lang="en-US" sz="3600" dirty="0">
              <a:solidFill>
                <a:schemeClr val="bg1"/>
              </a:solidFill>
              <a:latin typeface="+mj-lt"/>
            </a:endParaRPr>
          </a:p>
        </p:txBody>
      </p:sp>
      <p:pic>
        <p:nvPicPr>
          <p:cNvPr id="1026" name="Picture 2"/>
          <p:cNvPicPr>
            <a:picLocks noChangeAspect="1" noChangeArrowheads="1"/>
          </p:cNvPicPr>
          <p:nvPr/>
        </p:nvPicPr>
        <p:blipFill>
          <a:blip r:embed="rId4"/>
          <a:srcRect/>
          <a:stretch>
            <a:fillRect/>
          </a:stretch>
        </p:blipFill>
        <p:spPr bwMode="auto">
          <a:xfrm>
            <a:off x="3124200" y="0"/>
            <a:ext cx="6019800" cy="6858000"/>
          </a:xfrm>
          <a:prstGeom prst="rect">
            <a:avLst/>
          </a:prstGeom>
          <a:noFill/>
          <a:ln w="9525">
            <a:noFill/>
            <a:miter lim="800000"/>
            <a:headEnd/>
            <a:tailEnd/>
          </a:ln>
          <a:effectLst/>
        </p:spPr>
      </p:pic>
      <p:sp>
        <p:nvSpPr>
          <p:cNvPr id="5" name="TextBox 4"/>
          <p:cNvSpPr txBox="1"/>
          <p:nvPr>
            <p:custDataLst>
              <p:tags r:id="rId1"/>
            </p:custDataLst>
          </p:nvPr>
        </p:nvSpPr>
        <p:spPr>
          <a:xfrm>
            <a:off x="685800" y="2819400"/>
            <a:ext cx="2286000" cy="1384995"/>
          </a:xfrm>
          <a:prstGeom prst="rect">
            <a:avLst/>
          </a:prstGeom>
          <a:noFill/>
        </p:spPr>
        <p:txBody>
          <a:bodyPr wrap="square">
            <a:spAutoFit/>
          </a:bodyPr>
          <a:lstStyle/>
          <a:p>
            <a:pPr marL="457200" indent="-457200" fontAlgn="auto">
              <a:spcBef>
                <a:spcPts val="0"/>
              </a:spcBef>
              <a:spcAft>
                <a:spcPts val="0"/>
              </a:spcAft>
              <a:defRPr/>
            </a:pPr>
            <a:r>
              <a:rPr lang="en-US" sz="2800" dirty="0" smtClean="0">
                <a:solidFill>
                  <a:schemeClr val="bg1"/>
                </a:solidFill>
                <a:latin typeface="+mj-lt"/>
                <a:hlinkClick r:id="rId5"/>
              </a:rPr>
              <a:t>CLICK HERE</a:t>
            </a:r>
          </a:p>
          <a:p>
            <a:pPr marL="457200" indent="-457200" fontAlgn="auto">
              <a:spcBef>
                <a:spcPts val="0"/>
              </a:spcBef>
              <a:spcAft>
                <a:spcPts val="0"/>
              </a:spcAft>
              <a:defRPr/>
            </a:pPr>
            <a:r>
              <a:rPr lang="en-US" sz="2800" dirty="0" smtClean="0">
                <a:solidFill>
                  <a:schemeClr val="bg1"/>
                </a:solidFill>
                <a:latin typeface="+mj-lt"/>
                <a:hlinkClick r:id="rId5"/>
              </a:rPr>
              <a:t>(Link to WIKI)</a:t>
            </a:r>
            <a:endParaRPr lang="en-US" sz="2800" dirty="0">
              <a:solidFill>
                <a:schemeClr val="bg1"/>
              </a:solidFill>
              <a:latin typeface="+mj-lt"/>
            </a:endParaRPr>
          </a:p>
          <a:p>
            <a:pPr marL="457200" indent="-457200" fontAlgn="auto">
              <a:spcBef>
                <a:spcPts val="0"/>
              </a:spcBef>
              <a:spcAft>
                <a:spcPts val="0"/>
              </a:spcAft>
              <a:defRPr/>
            </a:pPr>
            <a:endParaRPr lang="en-US" sz="28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0">
          <a:blip r:embed="rId54"/>
          <a:srcRect/>
          <a:stretch>
            <a:fillRect/>
          </a:stretch>
        </a:blipFill>
        <a:effectLst/>
      </p:bgPr>
    </p:bg>
    <p:spTree>
      <p:nvGrpSpPr>
        <p:cNvPr id="1" name=""/>
        <p:cNvGrpSpPr/>
        <p:nvPr/>
      </p:nvGrpSpPr>
      <p:grpSpPr>
        <a:xfrm>
          <a:off x="0" y="0"/>
          <a:ext cx="0" cy="0"/>
          <a:chOff x="0" y="0"/>
          <a:chExt cx="0" cy="0"/>
        </a:xfrm>
      </p:grpSpPr>
      <p:sp>
        <p:nvSpPr>
          <p:cNvPr id="82" name="Rectangle 81"/>
          <p:cNvSpPr/>
          <p:nvPr>
            <p:custDataLst>
              <p:tags r:id="rId1"/>
            </p:custDataLst>
          </p:nvPr>
        </p:nvSpPr>
        <p:spPr>
          <a:xfrm>
            <a:off x="152400" y="19050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Operation</a:t>
            </a:r>
          </a:p>
          <a:p>
            <a:pPr algn="ctr">
              <a:defRPr/>
            </a:pPr>
            <a:endParaRPr lang="en-US" dirty="0"/>
          </a:p>
          <a:p>
            <a:pPr algn="ctr">
              <a:defRPr/>
            </a:pPr>
            <a:endParaRPr lang="en-US" dirty="0"/>
          </a:p>
        </p:txBody>
      </p:sp>
      <p:sp>
        <p:nvSpPr>
          <p:cNvPr id="83" name="Rectangle 82"/>
          <p:cNvSpPr/>
          <p:nvPr>
            <p:custDataLst>
              <p:tags r:id="rId2"/>
            </p:custDataLst>
          </p:nvPr>
        </p:nvSpPr>
        <p:spPr>
          <a:xfrm>
            <a:off x="2438400" y="19050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Construction</a:t>
            </a:r>
          </a:p>
          <a:p>
            <a:pPr algn="ctr">
              <a:defRPr/>
            </a:pPr>
            <a:endParaRPr lang="en-US" dirty="0"/>
          </a:p>
          <a:p>
            <a:pPr algn="ctr">
              <a:defRPr/>
            </a:pPr>
            <a:endParaRPr lang="en-US" dirty="0"/>
          </a:p>
        </p:txBody>
      </p:sp>
      <p:sp>
        <p:nvSpPr>
          <p:cNvPr id="84" name="Rectangle 83"/>
          <p:cNvSpPr/>
          <p:nvPr>
            <p:custDataLst>
              <p:tags r:id="rId3"/>
            </p:custDataLst>
          </p:nvPr>
        </p:nvSpPr>
        <p:spPr>
          <a:xfrm>
            <a:off x="4800600" y="19050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Design</a:t>
            </a:r>
          </a:p>
          <a:p>
            <a:pPr algn="ctr">
              <a:defRPr/>
            </a:pPr>
            <a:endParaRPr lang="en-US" dirty="0"/>
          </a:p>
          <a:p>
            <a:pPr algn="ctr">
              <a:defRPr/>
            </a:pPr>
            <a:endParaRPr lang="en-US" dirty="0"/>
          </a:p>
        </p:txBody>
      </p:sp>
      <p:sp>
        <p:nvSpPr>
          <p:cNvPr id="85" name="Rectangle 84"/>
          <p:cNvSpPr/>
          <p:nvPr>
            <p:custDataLst>
              <p:tags r:id="rId4"/>
            </p:custDataLst>
          </p:nvPr>
        </p:nvSpPr>
        <p:spPr>
          <a:xfrm>
            <a:off x="7086600" y="19050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Planning</a:t>
            </a:r>
          </a:p>
          <a:p>
            <a:pPr algn="ctr">
              <a:defRPr/>
            </a:pPr>
            <a:endParaRPr lang="en-US" dirty="0"/>
          </a:p>
          <a:p>
            <a:pPr algn="ctr">
              <a:defRPr/>
            </a:pPr>
            <a:endParaRPr lang="en-US" dirty="0"/>
          </a:p>
        </p:txBody>
      </p:sp>
      <p:sp>
        <p:nvSpPr>
          <p:cNvPr id="86" name="Rectangle 85"/>
          <p:cNvSpPr/>
          <p:nvPr>
            <p:custDataLst>
              <p:tags r:id="rId5"/>
            </p:custDataLst>
          </p:nvPr>
        </p:nvSpPr>
        <p:spPr>
          <a:xfrm>
            <a:off x="11430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87" name="Rectangle 86"/>
          <p:cNvSpPr/>
          <p:nvPr>
            <p:custDataLst>
              <p:tags r:id="rId6"/>
            </p:custDataLst>
          </p:nvPr>
        </p:nvSpPr>
        <p:spPr>
          <a:xfrm>
            <a:off x="16002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88" name="Rectangle 87"/>
          <p:cNvSpPr/>
          <p:nvPr>
            <p:custDataLst>
              <p:tags r:id="rId7"/>
            </p:custDataLst>
          </p:nvPr>
        </p:nvSpPr>
        <p:spPr>
          <a:xfrm>
            <a:off x="228600" y="22860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89" name="Rectangle 88"/>
          <p:cNvSpPr/>
          <p:nvPr>
            <p:custDataLst>
              <p:tags r:id="rId8"/>
            </p:custDataLst>
          </p:nvPr>
        </p:nvSpPr>
        <p:spPr>
          <a:xfrm>
            <a:off x="6858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06" name="Right Arrow 105"/>
          <p:cNvSpPr/>
          <p:nvPr>
            <p:custDataLst>
              <p:tags r:id="rId9"/>
            </p:custDataLst>
          </p:nvPr>
        </p:nvSpPr>
        <p:spPr>
          <a:xfrm>
            <a:off x="1828800" y="19812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107" name="Right Arrow 106"/>
          <p:cNvSpPr/>
          <p:nvPr>
            <p:custDataLst>
              <p:tags r:id="rId10"/>
            </p:custDataLst>
          </p:nvPr>
        </p:nvSpPr>
        <p:spPr>
          <a:xfrm>
            <a:off x="4191000" y="19812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16396" name="TextBox 108"/>
          <p:cNvSpPr txBox="1">
            <a:spLocks noChangeArrowheads="1"/>
          </p:cNvSpPr>
          <p:nvPr>
            <p:custDataLst>
              <p:tags r:id="rId11"/>
            </p:custDataLst>
          </p:nvPr>
        </p:nvSpPr>
        <p:spPr bwMode="auto">
          <a:xfrm>
            <a:off x="76200" y="2971800"/>
            <a:ext cx="5486400" cy="369888"/>
          </a:xfrm>
          <a:prstGeom prst="rect">
            <a:avLst/>
          </a:prstGeom>
          <a:noFill/>
          <a:ln w="9525">
            <a:noFill/>
            <a:miter lim="800000"/>
            <a:headEnd/>
            <a:tailEnd/>
          </a:ln>
        </p:spPr>
        <p:txBody>
          <a:bodyPr>
            <a:spAutoFit/>
          </a:bodyPr>
          <a:lstStyle/>
          <a:p>
            <a:r>
              <a:rPr lang="en-US" b="1" dirty="0" smtClean="0">
                <a:solidFill>
                  <a:schemeClr val="bg1"/>
                </a:solidFill>
              </a:rPr>
              <a:t>First Pass = </a:t>
            </a:r>
            <a:r>
              <a:rPr lang="en-US" b="1" dirty="0">
                <a:solidFill>
                  <a:srgbClr val="C00000"/>
                </a:solidFill>
              </a:rPr>
              <a:t>Use</a:t>
            </a:r>
          </a:p>
        </p:txBody>
      </p:sp>
      <p:sp>
        <p:nvSpPr>
          <p:cNvPr id="110" name="Right Arrow 109"/>
          <p:cNvSpPr/>
          <p:nvPr>
            <p:custDataLst>
              <p:tags r:id="rId12"/>
            </p:custDataLst>
          </p:nvPr>
        </p:nvSpPr>
        <p:spPr>
          <a:xfrm>
            <a:off x="152400" y="3276600"/>
            <a:ext cx="2209800" cy="12065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16398" name="TextBox 137"/>
          <p:cNvSpPr txBox="1">
            <a:spLocks noChangeArrowheads="1"/>
          </p:cNvSpPr>
          <p:nvPr>
            <p:custDataLst>
              <p:tags r:id="rId13"/>
            </p:custDataLst>
          </p:nvPr>
        </p:nvSpPr>
        <p:spPr bwMode="auto">
          <a:xfrm>
            <a:off x="3581400" y="4887913"/>
            <a:ext cx="5791200" cy="369887"/>
          </a:xfrm>
          <a:prstGeom prst="rect">
            <a:avLst/>
          </a:prstGeom>
          <a:noFill/>
          <a:ln w="9525">
            <a:noFill/>
            <a:miter lim="800000"/>
            <a:headEnd/>
            <a:tailEnd/>
          </a:ln>
        </p:spPr>
        <p:txBody>
          <a:bodyPr>
            <a:spAutoFit/>
          </a:bodyPr>
          <a:lstStyle/>
          <a:p>
            <a:r>
              <a:rPr lang="en-US" b="1" dirty="0" smtClean="0">
                <a:solidFill>
                  <a:schemeClr val="bg1"/>
                </a:solidFill>
              </a:rPr>
              <a:t>Second Pass </a:t>
            </a:r>
            <a:r>
              <a:rPr lang="en-US" b="1" dirty="0">
                <a:solidFill>
                  <a:schemeClr val="bg1"/>
                </a:solidFill>
              </a:rPr>
              <a:t>= </a:t>
            </a:r>
            <a:r>
              <a:rPr lang="en-US" b="1" dirty="0">
                <a:solidFill>
                  <a:srgbClr val="C00000"/>
                </a:solidFill>
              </a:rPr>
              <a:t>Who creates it? What Platform?</a:t>
            </a:r>
          </a:p>
        </p:txBody>
      </p:sp>
      <p:sp>
        <p:nvSpPr>
          <p:cNvPr id="139" name="Right Arrow 138"/>
          <p:cNvSpPr/>
          <p:nvPr>
            <p:custDataLst>
              <p:tags r:id="rId14"/>
            </p:custDataLst>
          </p:nvPr>
        </p:nvSpPr>
        <p:spPr>
          <a:xfrm rot="10800000">
            <a:off x="3657600" y="5181600"/>
            <a:ext cx="5334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75" name="Rectangle 74"/>
          <p:cNvSpPr/>
          <p:nvPr>
            <p:custDataLst>
              <p:tags r:id="rId15"/>
            </p:custDataLst>
          </p:nvPr>
        </p:nvSpPr>
        <p:spPr>
          <a:xfrm>
            <a:off x="152400" y="37338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Operation</a:t>
            </a:r>
          </a:p>
          <a:p>
            <a:pPr algn="ctr">
              <a:defRPr/>
            </a:pPr>
            <a:endParaRPr lang="en-US" dirty="0"/>
          </a:p>
          <a:p>
            <a:pPr algn="ctr">
              <a:defRPr/>
            </a:pPr>
            <a:endParaRPr lang="en-US" dirty="0"/>
          </a:p>
        </p:txBody>
      </p:sp>
      <p:sp>
        <p:nvSpPr>
          <p:cNvPr id="76" name="Rectangle 75"/>
          <p:cNvSpPr/>
          <p:nvPr>
            <p:custDataLst>
              <p:tags r:id="rId16"/>
            </p:custDataLst>
          </p:nvPr>
        </p:nvSpPr>
        <p:spPr>
          <a:xfrm>
            <a:off x="2438400" y="37338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Construction</a:t>
            </a:r>
          </a:p>
          <a:p>
            <a:pPr algn="ctr">
              <a:defRPr/>
            </a:pPr>
            <a:endParaRPr lang="en-US" dirty="0"/>
          </a:p>
          <a:p>
            <a:pPr algn="ctr">
              <a:defRPr/>
            </a:pPr>
            <a:endParaRPr lang="en-US" dirty="0"/>
          </a:p>
        </p:txBody>
      </p:sp>
      <p:sp>
        <p:nvSpPr>
          <p:cNvPr id="77" name="Rectangle 76"/>
          <p:cNvSpPr/>
          <p:nvPr>
            <p:custDataLst>
              <p:tags r:id="rId17"/>
            </p:custDataLst>
          </p:nvPr>
        </p:nvSpPr>
        <p:spPr>
          <a:xfrm>
            <a:off x="4800600" y="37338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Design</a:t>
            </a:r>
          </a:p>
          <a:p>
            <a:pPr algn="ctr">
              <a:defRPr/>
            </a:pPr>
            <a:endParaRPr lang="en-US" dirty="0"/>
          </a:p>
          <a:p>
            <a:pPr algn="ctr">
              <a:defRPr/>
            </a:pPr>
            <a:endParaRPr lang="en-US" dirty="0"/>
          </a:p>
        </p:txBody>
      </p:sp>
      <p:sp>
        <p:nvSpPr>
          <p:cNvPr id="78" name="Rectangle 77"/>
          <p:cNvSpPr/>
          <p:nvPr>
            <p:custDataLst>
              <p:tags r:id="rId18"/>
            </p:custDataLst>
          </p:nvPr>
        </p:nvSpPr>
        <p:spPr>
          <a:xfrm>
            <a:off x="7086600" y="3733800"/>
            <a:ext cx="1905000" cy="914400"/>
          </a:xfrm>
          <a:prstGeom prst="rect">
            <a:avLst/>
          </a:prstGeom>
        </p:spPr>
        <p:style>
          <a:lnRef idx="1">
            <a:schemeClr val="dk1"/>
          </a:lnRef>
          <a:fillRef idx="2">
            <a:schemeClr val="dk1"/>
          </a:fillRef>
          <a:effectRef idx="1">
            <a:schemeClr val="dk1"/>
          </a:effectRef>
          <a:fontRef idx="minor">
            <a:schemeClr val="dk1"/>
          </a:fontRef>
        </p:style>
        <p:txBody>
          <a:bodyPr anchor="ctr"/>
          <a:lstStyle/>
          <a:p>
            <a:pPr algn="ctr">
              <a:defRPr/>
            </a:pPr>
            <a:r>
              <a:rPr lang="en-US" b="1" dirty="0"/>
              <a:t>Planning</a:t>
            </a:r>
          </a:p>
          <a:p>
            <a:pPr algn="ctr">
              <a:defRPr/>
            </a:pPr>
            <a:endParaRPr lang="en-US" dirty="0"/>
          </a:p>
          <a:p>
            <a:pPr algn="ctr">
              <a:defRPr/>
            </a:pPr>
            <a:endParaRPr lang="en-US" dirty="0"/>
          </a:p>
        </p:txBody>
      </p:sp>
      <p:sp>
        <p:nvSpPr>
          <p:cNvPr id="92" name="Rectangle 91"/>
          <p:cNvSpPr/>
          <p:nvPr>
            <p:custDataLst>
              <p:tags r:id="rId19"/>
            </p:custDataLst>
          </p:nvPr>
        </p:nvSpPr>
        <p:spPr>
          <a:xfrm>
            <a:off x="34290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93" name="Rectangle 92"/>
          <p:cNvSpPr/>
          <p:nvPr>
            <p:custDataLst>
              <p:tags r:id="rId20"/>
            </p:custDataLst>
          </p:nvPr>
        </p:nvSpPr>
        <p:spPr>
          <a:xfrm>
            <a:off x="38862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94" name="Rectangle 93"/>
          <p:cNvSpPr/>
          <p:nvPr>
            <p:custDataLst>
              <p:tags r:id="rId21"/>
            </p:custDataLst>
          </p:nvPr>
        </p:nvSpPr>
        <p:spPr>
          <a:xfrm>
            <a:off x="2514600" y="22860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95" name="Rectangle 94"/>
          <p:cNvSpPr/>
          <p:nvPr>
            <p:custDataLst>
              <p:tags r:id="rId22"/>
            </p:custDataLst>
          </p:nvPr>
        </p:nvSpPr>
        <p:spPr>
          <a:xfrm>
            <a:off x="29718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96" name="Rectangle 95"/>
          <p:cNvSpPr/>
          <p:nvPr>
            <p:custDataLst>
              <p:tags r:id="rId23"/>
            </p:custDataLst>
          </p:nvPr>
        </p:nvSpPr>
        <p:spPr>
          <a:xfrm>
            <a:off x="57912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97" name="Rectangle 96"/>
          <p:cNvSpPr/>
          <p:nvPr>
            <p:custDataLst>
              <p:tags r:id="rId24"/>
            </p:custDataLst>
          </p:nvPr>
        </p:nvSpPr>
        <p:spPr>
          <a:xfrm>
            <a:off x="62484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98" name="Rectangle 97"/>
          <p:cNvSpPr/>
          <p:nvPr>
            <p:custDataLst>
              <p:tags r:id="rId25"/>
            </p:custDataLst>
          </p:nvPr>
        </p:nvSpPr>
        <p:spPr>
          <a:xfrm>
            <a:off x="4876800" y="22860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99" name="Rectangle 98"/>
          <p:cNvSpPr/>
          <p:nvPr>
            <p:custDataLst>
              <p:tags r:id="rId26"/>
            </p:custDataLst>
          </p:nvPr>
        </p:nvSpPr>
        <p:spPr>
          <a:xfrm>
            <a:off x="53340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00" name="Rectangle 99"/>
          <p:cNvSpPr/>
          <p:nvPr>
            <p:custDataLst>
              <p:tags r:id="rId27"/>
            </p:custDataLst>
          </p:nvPr>
        </p:nvSpPr>
        <p:spPr>
          <a:xfrm>
            <a:off x="80772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101" name="Rectangle 100"/>
          <p:cNvSpPr/>
          <p:nvPr>
            <p:custDataLst>
              <p:tags r:id="rId28"/>
            </p:custDataLst>
          </p:nvPr>
        </p:nvSpPr>
        <p:spPr>
          <a:xfrm>
            <a:off x="85344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102" name="Rectangle 101"/>
          <p:cNvSpPr/>
          <p:nvPr>
            <p:custDataLst>
              <p:tags r:id="rId29"/>
            </p:custDataLst>
          </p:nvPr>
        </p:nvSpPr>
        <p:spPr>
          <a:xfrm>
            <a:off x="7162800" y="22860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103" name="Rectangle 102"/>
          <p:cNvSpPr/>
          <p:nvPr>
            <p:custDataLst>
              <p:tags r:id="rId30"/>
            </p:custDataLst>
          </p:nvPr>
        </p:nvSpPr>
        <p:spPr>
          <a:xfrm>
            <a:off x="7620000" y="22860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04" name="Rectangle 103"/>
          <p:cNvSpPr/>
          <p:nvPr>
            <p:custDataLst>
              <p:tags r:id="rId31"/>
            </p:custDataLst>
          </p:nvPr>
        </p:nvSpPr>
        <p:spPr>
          <a:xfrm>
            <a:off x="11430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105" name="Rectangle 104"/>
          <p:cNvSpPr/>
          <p:nvPr>
            <p:custDataLst>
              <p:tags r:id="rId32"/>
            </p:custDataLst>
          </p:nvPr>
        </p:nvSpPr>
        <p:spPr>
          <a:xfrm>
            <a:off x="16002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109" name="Rectangle 108"/>
          <p:cNvSpPr/>
          <p:nvPr>
            <p:custDataLst>
              <p:tags r:id="rId33"/>
            </p:custDataLst>
          </p:nvPr>
        </p:nvSpPr>
        <p:spPr>
          <a:xfrm>
            <a:off x="228600" y="41148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111" name="Rectangle 110"/>
          <p:cNvSpPr/>
          <p:nvPr>
            <p:custDataLst>
              <p:tags r:id="rId34"/>
            </p:custDataLst>
          </p:nvPr>
        </p:nvSpPr>
        <p:spPr>
          <a:xfrm>
            <a:off x="6858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12" name="Rectangle 111"/>
          <p:cNvSpPr/>
          <p:nvPr>
            <p:custDataLst>
              <p:tags r:id="rId35"/>
            </p:custDataLst>
          </p:nvPr>
        </p:nvSpPr>
        <p:spPr>
          <a:xfrm>
            <a:off x="34290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113" name="Rectangle 112"/>
          <p:cNvSpPr/>
          <p:nvPr>
            <p:custDataLst>
              <p:tags r:id="rId36"/>
            </p:custDataLst>
          </p:nvPr>
        </p:nvSpPr>
        <p:spPr>
          <a:xfrm>
            <a:off x="38862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114" name="Rectangle 113"/>
          <p:cNvSpPr/>
          <p:nvPr>
            <p:custDataLst>
              <p:tags r:id="rId37"/>
            </p:custDataLst>
          </p:nvPr>
        </p:nvSpPr>
        <p:spPr>
          <a:xfrm>
            <a:off x="2514600" y="41148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115" name="Rectangle 114"/>
          <p:cNvSpPr/>
          <p:nvPr>
            <p:custDataLst>
              <p:tags r:id="rId38"/>
            </p:custDataLst>
          </p:nvPr>
        </p:nvSpPr>
        <p:spPr>
          <a:xfrm>
            <a:off x="29718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16" name="Rectangle 115"/>
          <p:cNvSpPr/>
          <p:nvPr>
            <p:custDataLst>
              <p:tags r:id="rId39"/>
            </p:custDataLst>
          </p:nvPr>
        </p:nvSpPr>
        <p:spPr>
          <a:xfrm>
            <a:off x="57912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117" name="Rectangle 116"/>
          <p:cNvSpPr/>
          <p:nvPr>
            <p:custDataLst>
              <p:tags r:id="rId40"/>
            </p:custDataLst>
          </p:nvPr>
        </p:nvSpPr>
        <p:spPr>
          <a:xfrm>
            <a:off x="62484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118" name="Rectangle 117"/>
          <p:cNvSpPr/>
          <p:nvPr>
            <p:custDataLst>
              <p:tags r:id="rId41"/>
            </p:custDataLst>
          </p:nvPr>
        </p:nvSpPr>
        <p:spPr>
          <a:xfrm>
            <a:off x="4876800" y="41148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119" name="Rectangle 118"/>
          <p:cNvSpPr/>
          <p:nvPr>
            <p:custDataLst>
              <p:tags r:id="rId42"/>
            </p:custDataLst>
          </p:nvPr>
        </p:nvSpPr>
        <p:spPr>
          <a:xfrm>
            <a:off x="53340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20" name="Rectangle 119"/>
          <p:cNvSpPr/>
          <p:nvPr>
            <p:custDataLst>
              <p:tags r:id="rId43"/>
            </p:custDataLst>
          </p:nvPr>
        </p:nvSpPr>
        <p:spPr>
          <a:xfrm>
            <a:off x="80772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E</a:t>
            </a:r>
          </a:p>
        </p:txBody>
      </p:sp>
      <p:sp>
        <p:nvSpPr>
          <p:cNvPr id="121" name="Rectangle 120"/>
          <p:cNvSpPr/>
          <p:nvPr>
            <p:custDataLst>
              <p:tags r:id="rId44"/>
            </p:custDataLst>
          </p:nvPr>
        </p:nvSpPr>
        <p:spPr>
          <a:xfrm>
            <a:off x="85344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dirty="0"/>
              <a:t>S</a:t>
            </a:r>
          </a:p>
        </p:txBody>
      </p:sp>
      <p:sp>
        <p:nvSpPr>
          <p:cNvPr id="122" name="Rectangle 121"/>
          <p:cNvSpPr/>
          <p:nvPr>
            <p:custDataLst>
              <p:tags r:id="rId45"/>
            </p:custDataLst>
          </p:nvPr>
        </p:nvSpPr>
        <p:spPr>
          <a:xfrm>
            <a:off x="7162800" y="4114800"/>
            <a:ext cx="381000" cy="457200"/>
          </a:xfrm>
          <a:prstGeom prst="rect">
            <a:avLst/>
          </a:prstGeom>
          <a:solidFill>
            <a:schemeClr val="bg1"/>
          </a:solidFill>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D</a:t>
            </a:r>
          </a:p>
        </p:txBody>
      </p:sp>
      <p:sp>
        <p:nvSpPr>
          <p:cNvPr id="123" name="Rectangle 122"/>
          <p:cNvSpPr/>
          <p:nvPr>
            <p:custDataLst>
              <p:tags r:id="rId46"/>
            </p:custDataLst>
          </p:nvPr>
        </p:nvSpPr>
        <p:spPr>
          <a:xfrm>
            <a:off x="7620000" y="4114800"/>
            <a:ext cx="381000" cy="457200"/>
          </a:xfrm>
          <a:prstGeom prst="rect">
            <a:avLst/>
          </a:prstGeom>
        </p:spPr>
        <p:style>
          <a:lnRef idx="2">
            <a:schemeClr val="dk1"/>
          </a:lnRef>
          <a:fillRef idx="1">
            <a:schemeClr val="lt1"/>
          </a:fillRef>
          <a:effectRef idx="0">
            <a:schemeClr val="dk1"/>
          </a:effectRef>
          <a:fontRef idx="minor">
            <a:schemeClr val="dk1"/>
          </a:fontRef>
        </p:style>
        <p:txBody>
          <a:bodyPr anchor="ctr"/>
          <a:lstStyle/>
          <a:p>
            <a:pPr algn="ctr">
              <a:defRPr/>
            </a:pPr>
            <a:r>
              <a:rPr lang="en-US" sz="1600" dirty="0"/>
              <a:t>S</a:t>
            </a:r>
          </a:p>
        </p:txBody>
      </p:sp>
      <p:sp>
        <p:nvSpPr>
          <p:cNvPr id="124" name="Right Arrow 123"/>
          <p:cNvSpPr/>
          <p:nvPr>
            <p:custDataLst>
              <p:tags r:id="rId47"/>
            </p:custDataLst>
          </p:nvPr>
        </p:nvSpPr>
        <p:spPr>
          <a:xfrm>
            <a:off x="6553200" y="19812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3" name="Right Arrow 52"/>
          <p:cNvSpPr/>
          <p:nvPr>
            <p:custDataLst>
              <p:tags r:id="rId48"/>
            </p:custDataLst>
          </p:nvPr>
        </p:nvSpPr>
        <p:spPr>
          <a:xfrm rot="10800000">
            <a:off x="1828800" y="38100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4" name="Right Arrow 53"/>
          <p:cNvSpPr/>
          <p:nvPr>
            <p:custDataLst>
              <p:tags r:id="rId49"/>
            </p:custDataLst>
          </p:nvPr>
        </p:nvSpPr>
        <p:spPr>
          <a:xfrm rot="10800000">
            <a:off x="4191000" y="38100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5" name="Right Arrow 54"/>
          <p:cNvSpPr/>
          <p:nvPr>
            <p:custDataLst>
              <p:tags r:id="rId50"/>
            </p:custDataLst>
          </p:nvPr>
        </p:nvSpPr>
        <p:spPr>
          <a:xfrm rot="10800000">
            <a:off x="6553200" y="3810000"/>
            <a:ext cx="762000" cy="152400"/>
          </a:xfrm>
          <a:prstGeom prst="rightArrow">
            <a:avLst/>
          </a:prstGeom>
        </p:spPr>
        <p:style>
          <a:lnRef idx="1">
            <a:schemeClr val="dk1"/>
          </a:lnRef>
          <a:fillRef idx="2">
            <a:schemeClr val="dk1"/>
          </a:fillRef>
          <a:effectRef idx="1">
            <a:schemeClr val="dk1"/>
          </a:effectRef>
          <a:fontRef idx="minor">
            <a:schemeClr val="dk1"/>
          </a:fontRef>
        </p:style>
        <p:txBody>
          <a:bodyPr anchor="ctr"/>
          <a:lstStyle/>
          <a:p>
            <a:pPr algn="ctr">
              <a:defRPr/>
            </a:pPr>
            <a:endParaRPr lang="en-US"/>
          </a:p>
        </p:txBody>
      </p:sp>
      <p:sp>
        <p:nvSpPr>
          <p:cNvPr id="56" name="TextBox 55"/>
          <p:cNvSpPr txBox="1"/>
          <p:nvPr>
            <p:custDataLst>
              <p:tags r:id="rId51"/>
            </p:custDataLst>
          </p:nvPr>
        </p:nvSpPr>
        <p:spPr>
          <a:xfrm>
            <a:off x="76200" y="0"/>
            <a:ext cx="7315200" cy="1200329"/>
          </a:xfrm>
          <a:prstGeom prst="rect">
            <a:avLst/>
          </a:prstGeom>
          <a:noFill/>
        </p:spPr>
        <p:txBody>
          <a:bodyPr>
            <a:spAutoFit/>
          </a:bodyPr>
          <a:lstStyle/>
          <a:p>
            <a:pPr>
              <a:defRPr/>
            </a:pPr>
            <a:r>
              <a:rPr lang="en-US" sz="3600" dirty="0" smtClean="0">
                <a:solidFill>
                  <a:schemeClr val="bg1"/>
                </a:solidFill>
                <a:latin typeface="+mj-lt"/>
              </a:rPr>
              <a:t>Execution Planning Process Concept:</a:t>
            </a:r>
          </a:p>
          <a:p>
            <a:pPr>
              <a:defRPr/>
            </a:pPr>
            <a:r>
              <a:rPr lang="en-US" sz="3600" dirty="0" smtClean="0">
                <a:solidFill>
                  <a:schemeClr val="bg1"/>
                </a:solidFill>
                <a:latin typeface="+mj-lt"/>
              </a:rPr>
              <a:t>“Begin with the End in Mind”</a:t>
            </a:r>
            <a:endParaRPr lang="en-US" sz="3600" dirty="0">
              <a:solidFill>
                <a:schemeClr val="bg1"/>
              </a:solidFill>
              <a:latin typeface="+mj-lt"/>
            </a:endParaRPr>
          </a:p>
        </p:txBody>
      </p:sp>
    </p:spTree>
  </p:cSld>
  <p:clrMapOvr>
    <a:masterClrMapping/>
  </p:clrMapOvr>
  <p:transition>
    <p:fade thruBlk="1"/>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custDataLst>
              <p:tags r:id="rId1"/>
            </p:custDataLst>
          </p:nvPr>
        </p:nvSpPr>
        <p:spPr>
          <a:xfrm>
            <a:off x="457200" y="0"/>
            <a:ext cx="7620000" cy="646331"/>
          </a:xfrm>
          <a:prstGeom prst="rect">
            <a:avLst/>
          </a:prstGeom>
          <a:noFill/>
          <a:effectLst>
            <a:outerShdw blurRad="50800" dist="38100" dir="2700000" algn="tl" rotWithShape="0">
              <a:prstClr val="black">
                <a:alpha val="40000"/>
              </a:prstClr>
            </a:outerShdw>
          </a:effectLst>
        </p:spPr>
        <p:txBody>
          <a:bodyPr wrap="square">
            <a:spAutoFit/>
          </a:bodyPr>
          <a:lstStyle/>
          <a:p>
            <a:pPr algn="l" rtl="0">
              <a:defRPr/>
            </a:pPr>
            <a:r>
              <a:rPr lang="en-US" sz="3600" kern="1200" dirty="0">
                <a:solidFill>
                  <a:prstClr val="white"/>
                </a:solidFill>
                <a:latin typeface="Calibri"/>
                <a:ea typeface="+mn-ea"/>
                <a:cs typeface="+mn-cs"/>
              </a:rPr>
              <a:t>Execution Planning Process</a:t>
            </a:r>
          </a:p>
        </p:txBody>
      </p:sp>
      <p:graphicFrame>
        <p:nvGraphicFramePr>
          <p:cNvPr id="3" name="Diagram 2"/>
          <p:cNvGraphicFramePr/>
          <p:nvPr>
            <p:custDataLst>
              <p:tags r:id="rId2"/>
            </p:custDataLst>
          </p:nvPr>
        </p:nvGraphicFramePr>
        <p:xfrm>
          <a:off x="762000" y="1397000"/>
          <a:ext cx="5334000" cy="500380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pic>
        <p:nvPicPr>
          <p:cNvPr id="1026" name="Picture 2"/>
          <p:cNvPicPr>
            <a:picLocks noChangeAspect="1" noChangeArrowheads="1"/>
          </p:cNvPicPr>
          <p:nvPr>
            <p:custDataLst>
              <p:tags r:id="rId3"/>
            </p:custDataLst>
          </p:nvPr>
        </p:nvPicPr>
        <p:blipFill>
          <a:blip r:embed="rId13"/>
          <a:srcRect/>
          <a:stretch>
            <a:fillRect/>
          </a:stretch>
        </p:blipFill>
        <p:spPr bwMode="auto">
          <a:xfrm>
            <a:off x="6331708" y="1935337"/>
            <a:ext cx="2736092" cy="548926"/>
          </a:xfrm>
          <a:prstGeom prst="rect">
            <a:avLst/>
          </a:prstGeom>
          <a:noFill/>
          <a:ln w="9525">
            <a:noFill/>
            <a:miter lim="800000"/>
            <a:headEnd/>
            <a:tailEnd/>
          </a:ln>
          <a:effectLst/>
        </p:spPr>
      </p:pic>
      <p:pic>
        <p:nvPicPr>
          <p:cNvPr id="1027" name="Picture 3"/>
          <p:cNvPicPr>
            <a:picLocks noChangeAspect="1" noChangeArrowheads="1"/>
          </p:cNvPicPr>
          <p:nvPr>
            <p:custDataLst>
              <p:tags r:id="rId4"/>
            </p:custDataLst>
          </p:nvPr>
        </p:nvPicPr>
        <p:blipFill>
          <a:blip r:embed="rId14"/>
          <a:srcRect/>
          <a:stretch>
            <a:fillRect/>
          </a:stretch>
        </p:blipFill>
        <p:spPr bwMode="auto">
          <a:xfrm>
            <a:off x="6324600" y="3631093"/>
            <a:ext cx="2709045" cy="559907"/>
          </a:xfrm>
          <a:prstGeom prst="rect">
            <a:avLst/>
          </a:prstGeom>
          <a:noFill/>
          <a:ln w="9525">
            <a:noFill/>
            <a:miter lim="800000"/>
            <a:headEnd/>
            <a:tailEnd/>
          </a:ln>
          <a:effectLst/>
        </p:spPr>
      </p:pic>
      <p:sp>
        <p:nvSpPr>
          <p:cNvPr id="1028" name="Documents"/>
          <p:cNvSpPr>
            <a:spLocks noEditPoints="1" noChangeArrowheads="1"/>
          </p:cNvSpPr>
          <p:nvPr>
            <p:custDataLst>
              <p:tags r:id="rId5"/>
            </p:custDataLst>
          </p:nvPr>
        </p:nvSpPr>
        <p:spPr bwMode="auto">
          <a:xfrm>
            <a:off x="6934200" y="4648200"/>
            <a:ext cx="1276350" cy="1600200"/>
          </a:xfrm>
          <a:custGeom>
            <a:avLst/>
            <a:gdLst>
              <a:gd name="T0" fmla="*/ 0 w 21600"/>
              <a:gd name="T1" fmla="*/ 2800 h 21600"/>
              <a:gd name="T2" fmla="*/ 3468 w 21600"/>
              <a:gd name="T3" fmla="*/ 0 h 21600"/>
              <a:gd name="T4" fmla="*/ 21653 w 21600"/>
              <a:gd name="T5" fmla="*/ 18828 h 21600"/>
              <a:gd name="T6" fmla="*/ 19954 w 21600"/>
              <a:gd name="T7" fmla="*/ 20214 h 21600"/>
              <a:gd name="T8" fmla="*/ 18256 w 21600"/>
              <a:gd name="T9" fmla="*/ 21628 h 21600"/>
              <a:gd name="T10" fmla="*/ 19954 w 21600"/>
              <a:gd name="T11" fmla="*/ 1428 h 21600"/>
              <a:gd name="T12" fmla="*/ 18256 w 21600"/>
              <a:gd name="T13" fmla="*/ 2800 h 21600"/>
              <a:gd name="T14" fmla="*/ 1645 w 21600"/>
              <a:gd name="T15" fmla="*/ 1428 h 21600"/>
              <a:gd name="T16" fmla="*/ 21600 w 21600"/>
              <a:gd name="T17" fmla="*/ 0 h 21600"/>
              <a:gd name="T18" fmla="*/ 10800 w 21600"/>
              <a:gd name="T19" fmla="*/ 0 h 21600"/>
              <a:gd name="T20" fmla="*/ 0 w 21600"/>
              <a:gd name="T21" fmla="*/ 10800 h 21600"/>
              <a:gd name="T22" fmla="*/ 21600 w 21600"/>
              <a:gd name="T23" fmla="*/ 10800 h 21600"/>
              <a:gd name="T24" fmla="*/ 1645 w 21600"/>
              <a:gd name="T25" fmla="*/ 4171 h 21600"/>
              <a:gd name="T26" fmla="*/ 16522 w 21600"/>
              <a:gd name="T27" fmla="*/ 17314 h 216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T24" t="T25" r="T26" b="T27"/>
            <a:pathLst>
              <a:path w="21600" h="21600" extrusionOk="0">
                <a:moveTo>
                  <a:pt x="0" y="18014"/>
                </a:moveTo>
                <a:lnTo>
                  <a:pt x="0" y="2800"/>
                </a:lnTo>
                <a:lnTo>
                  <a:pt x="1645" y="2800"/>
                </a:lnTo>
                <a:lnTo>
                  <a:pt x="1645" y="1428"/>
                </a:lnTo>
                <a:lnTo>
                  <a:pt x="3468" y="1428"/>
                </a:lnTo>
                <a:lnTo>
                  <a:pt x="3468" y="0"/>
                </a:lnTo>
                <a:lnTo>
                  <a:pt x="21653" y="0"/>
                </a:lnTo>
                <a:lnTo>
                  <a:pt x="21653" y="18828"/>
                </a:lnTo>
                <a:lnTo>
                  <a:pt x="19954" y="18828"/>
                </a:lnTo>
                <a:lnTo>
                  <a:pt x="19954" y="20214"/>
                </a:lnTo>
                <a:lnTo>
                  <a:pt x="18256" y="20214"/>
                </a:lnTo>
                <a:lnTo>
                  <a:pt x="18256" y="21600"/>
                </a:lnTo>
                <a:lnTo>
                  <a:pt x="4434" y="21600"/>
                </a:lnTo>
                <a:lnTo>
                  <a:pt x="0" y="18014"/>
                </a:lnTo>
                <a:close/>
              </a:path>
              <a:path w="21600" h="21600" extrusionOk="0">
                <a:moveTo>
                  <a:pt x="3486" y="1428"/>
                </a:moveTo>
                <a:lnTo>
                  <a:pt x="19954" y="1428"/>
                </a:lnTo>
                <a:lnTo>
                  <a:pt x="19954" y="20214"/>
                </a:lnTo>
                <a:lnTo>
                  <a:pt x="18256" y="20214"/>
                </a:lnTo>
                <a:lnTo>
                  <a:pt x="18256" y="2800"/>
                </a:lnTo>
                <a:lnTo>
                  <a:pt x="1645" y="2800"/>
                </a:lnTo>
                <a:lnTo>
                  <a:pt x="1645" y="1428"/>
                </a:lnTo>
                <a:lnTo>
                  <a:pt x="3486" y="1428"/>
                </a:lnTo>
                <a:close/>
              </a:path>
              <a:path w="21600" h="21600" extrusionOk="0">
                <a:moveTo>
                  <a:pt x="0" y="18014"/>
                </a:moveTo>
                <a:lnTo>
                  <a:pt x="4434" y="18000"/>
                </a:lnTo>
                <a:lnTo>
                  <a:pt x="4434" y="21600"/>
                </a:lnTo>
                <a:lnTo>
                  <a:pt x="0" y="18014"/>
                </a:lnTo>
                <a:close/>
              </a:path>
            </a:pathLst>
          </a:custGeom>
          <a:solidFill>
            <a:srgbClr val="D8EBB3"/>
          </a:solidFill>
          <a:ln w="9525">
            <a:solidFill>
              <a:srgbClr val="000000"/>
            </a:solidFill>
            <a:miter lim="800000"/>
            <a:headEnd/>
            <a:tailEnd/>
          </a:ln>
          <a:effectLst>
            <a:outerShdw dist="107763" dir="2700000" algn="ctr" rotWithShape="0">
              <a:srgbClr val="808080"/>
            </a:outerShdw>
          </a:effectLst>
        </p:spPr>
        <p:txBody>
          <a:bodyPr vert="horz" wrap="square" lIns="91440" tIns="45720" rIns="91440" bIns="45720" numCol="1" anchor="t" anchorCtr="0" compatLnSpc="1">
            <a:prstTxWarp prst="textNoShape">
              <a:avLst/>
            </a:prstTxWarp>
          </a:bodyPr>
          <a:lstStyle/>
          <a:p>
            <a:pPr algn="l" rtl="0" fontAlgn="base">
              <a:spcBef>
                <a:spcPct val="0"/>
              </a:spcBef>
              <a:spcAft>
                <a:spcPct val="0"/>
              </a:spcAft>
            </a:pPr>
            <a:endParaRPr lang="en-US" kern="1200">
              <a:solidFill>
                <a:prstClr val="black"/>
              </a:solidFill>
              <a:latin typeface="Arial" charset="0"/>
              <a:ea typeface="+mn-ea"/>
              <a:cs typeface="+mn-cs"/>
            </a:endParaRPr>
          </a:p>
        </p:txBody>
      </p:sp>
      <p:sp>
        <p:nvSpPr>
          <p:cNvPr id="7" name="TextBox 6"/>
          <p:cNvSpPr txBox="1"/>
          <p:nvPr>
            <p:custDataLst>
              <p:tags r:id="rId6"/>
            </p:custDataLst>
          </p:nvPr>
        </p:nvSpPr>
        <p:spPr>
          <a:xfrm>
            <a:off x="6934200" y="4876800"/>
            <a:ext cx="1143000" cy="1169551"/>
          </a:xfrm>
          <a:prstGeom prst="rect">
            <a:avLst/>
          </a:prstGeom>
          <a:noFill/>
        </p:spPr>
        <p:txBody>
          <a:bodyPr wrap="square" rtlCol="0">
            <a:spAutoFit/>
          </a:bodyPr>
          <a:lstStyle/>
          <a:p>
            <a:pPr algn="ctr" rtl="0" fontAlgn="base">
              <a:spcBef>
                <a:spcPct val="0"/>
              </a:spcBef>
              <a:spcAft>
                <a:spcPct val="0"/>
              </a:spcAft>
            </a:pPr>
            <a:r>
              <a:rPr lang="en-US" sz="1400" kern="1200" dirty="0">
                <a:solidFill>
                  <a:srgbClr val="39639D">
                    <a:lumMod val="60000"/>
                    <a:lumOff val="40000"/>
                  </a:srgbClr>
                </a:solidFill>
                <a:latin typeface="Arial" charset="0"/>
                <a:ea typeface="+mn-ea"/>
                <a:cs typeface="+mn-cs"/>
              </a:rPr>
              <a:t>Project X</a:t>
            </a:r>
          </a:p>
          <a:p>
            <a:pPr algn="ctr" rtl="0" fontAlgn="base">
              <a:spcBef>
                <a:spcPct val="0"/>
              </a:spcBef>
              <a:spcAft>
                <a:spcPct val="0"/>
              </a:spcAft>
            </a:pPr>
            <a:endParaRPr lang="en-US" sz="1400" kern="1200" dirty="0">
              <a:solidFill>
                <a:prstClr val="black"/>
              </a:solidFill>
              <a:latin typeface="Arial" charset="0"/>
              <a:ea typeface="+mn-ea"/>
              <a:cs typeface="+mn-cs"/>
            </a:endParaRPr>
          </a:p>
          <a:p>
            <a:pPr algn="ctr" rtl="0" fontAlgn="base">
              <a:spcBef>
                <a:spcPct val="0"/>
              </a:spcBef>
              <a:spcAft>
                <a:spcPct val="0"/>
              </a:spcAft>
            </a:pPr>
            <a:r>
              <a:rPr lang="en-US" sz="1400" b="1" kern="1200" dirty="0">
                <a:solidFill>
                  <a:srgbClr val="39639D">
                    <a:lumMod val="75000"/>
                  </a:srgbClr>
                </a:solidFill>
                <a:latin typeface="Arial" charset="0"/>
                <a:ea typeface="+mn-ea"/>
                <a:cs typeface="+mn-cs"/>
              </a:rPr>
              <a:t>BIM Execution Plan</a:t>
            </a:r>
          </a:p>
        </p:txBody>
      </p:sp>
    </p:spTree>
  </p:cSld>
  <p:clrMapOvr>
    <a:masterClrMapping/>
  </p:clrMapOvr>
  <p:transition>
    <p:fade thruBlk="1"/>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 name="MMPROD_NEXTUNIQUEID" val="10009"/>
  <p:tag name="MMPROD_UIDATA" val="&lt;database version=&quot;7.0&quot;&gt;&lt;object type=&quot;1&quot; unique_id=&quot;10001&quot;&gt;&lt;object type=&quot;8&quot; unique_id=&quot;10002&quot;&gt;&lt;/object&gt;&lt;object type=&quot;2&quot; unique_id=&quot;10003&quot;&gt;&lt;object type=&quot;3&quot; unique_id=&quot;10004&quot;&gt;&lt;property id=&quot;20148&quot; value=&quot;5&quot;/&gt;&lt;property id=&quot;20300&quot; value=&quot;Slide 1&quot;/&gt;&lt;property id=&quot;20307&quot; value=&quot;266&quot;/&gt;&lt;/object&gt;&lt;object type=&quot;3&quot; unique_id=&quot;10005&quot;&gt;&lt;property id=&quot;20148&quot; value=&quot;5&quot;/&gt;&lt;property id=&quot;20300&quot; value=&quot;Slide 2&quot;/&gt;&lt;property id=&quot;20307&quot; value=&quot;323&quot;/&gt;&lt;/object&gt;&lt;object type=&quot;3&quot; unique_id=&quot;10006&quot;&gt;&lt;property id=&quot;20148&quot; value=&quot;5&quot;/&gt;&lt;property id=&quot;20300&quot; value=&quot;Slide 3&quot;/&gt;&lt;property id=&quot;20307&quot; value=&quot;324&quot;/&gt;&lt;/object&gt;&lt;object type=&quot;3&quot; unique_id=&quot;10007&quot;&gt;&lt;property id=&quot;20148&quot; value=&quot;5&quot;/&gt;&lt;property id=&quot;20300&quot; value=&quot;Slide 4&quot;/&gt;&lt;property id=&quot;20307&quot; value=&quot;263&quot;/&gt;&lt;/object&gt;&lt;object type=&quot;3&quot; unique_id=&quot;10008&quot;&gt;&lt;property id=&quot;20148&quot; value=&quot;5&quot;/&gt;&lt;property id=&quot;20300&quot; value=&quot;Slide 5&quot;/&gt;&lt;property id=&quot;20307&quot; value=&quot;327&quot;/&gt;&lt;/object&gt;&lt;object type=&quot;3&quot; unique_id=&quot;10009&quot;&gt;&lt;property id=&quot;20148&quot; value=&quot;5&quot;/&gt;&lt;property id=&quot;20300&quot; value=&quot;Slide 6 - &amp;quot;PROGRESS SLIDE&amp;quot;&quot;/&gt;&lt;property id=&quot;20307&quot; value=&quot;336&quot;/&gt;&lt;/object&gt;&lt;object type=&quot;3&quot; unique_id=&quot;10010&quot;&gt;&lt;property id=&quot;20148&quot; value=&quot;5&quot;/&gt;&lt;property id=&quot;20300&quot; value=&quot;Slide 7&quot;/&gt;&lt;property id=&quot;20307&quot; value=&quot;322&quot;/&gt;&lt;/object&gt;&lt;object type=&quot;3&quot; unique_id=&quot;10011&quot;&gt;&lt;property id=&quot;20148&quot; value=&quot;5&quot;/&gt;&lt;property id=&quot;20300&quot; value=&quot;Slide 8 - &amp;quot;BIM USE from WIKI&amp;quot;&quot;/&gt;&lt;property id=&quot;20307&quot; value=&quot;338&quot;/&gt;&lt;/object&gt;&lt;object type=&quot;3&quot; unique_id=&quot;10012&quot;&gt;&lt;property id=&quot;20148&quot; value=&quot;5&quot;/&gt;&lt;property id=&quot;20300&quot; value=&quot;Slide 9&quot;/&gt;&lt;property id=&quot;20307&quot; value=&quot;293&quot;/&gt;&lt;/object&gt;&lt;object type=&quot;3&quot; unique_id=&quot;10013&quot;&gt;&lt;property id=&quot;20148&quot; value=&quot;5&quot;/&gt;&lt;property id=&quot;20300&quot; value=&quot;Slide 10&quot;/&gt;&lt;property id=&quot;20307&quot; value=&quot;291&quot;/&gt;&lt;/object&gt;&lt;object type=&quot;3&quot; unique_id=&quot;10014&quot;&gt;&lt;property id=&quot;20148&quot; value=&quot;5&quot;/&gt;&lt;property id=&quot;20300&quot; value=&quot;Slide 11&quot;/&gt;&lt;property id=&quot;20307&quot; value=&quot;333&quot;/&gt;&lt;/object&gt;&lt;object type=&quot;3&quot; unique_id=&quot;10015&quot;&gt;&lt;property id=&quot;20148&quot; value=&quot;5&quot;/&gt;&lt;property id=&quot;20300&quot; value=&quot;Slide 12&quot;/&gt;&lt;property id=&quot;20307&quot; value=&quot;334&quot;/&gt;&lt;/object&gt;&lt;object type=&quot;3&quot; unique_id=&quot;10016&quot;&gt;&lt;property id=&quot;20148&quot; value=&quot;5&quot;/&gt;&lt;property id=&quot;20300&quot; value=&quot;Slide 13&quot;/&gt;&lt;property id=&quot;20307&quot; value=&quot;313&quot;/&gt;&lt;/object&gt;&lt;object type=&quot;3&quot; unique_id=&quot;10017&quot;&gt;&lt;property id=&quot;20148&quot; value=&quot;5&quot;/&gt;&lt;property id=&quot;20300&quot; value=&quot;Slide 14&quot;/&gt;&lt;property id=&quot;20307&quot; value=&quot;325&quot;/&gt;&lt;/object&gt;&lt;object type=&quot;3&quot; unique_id=&quot;10018&quot;&gt;&lt;property id=&quot;20148&quot; value=&quot;5&quot;/&gt;&lt;property id=&quot;20300&quot; value=&quot;Slide 15&quot;/&gt;&lt;property id=&quot;20307&quot; value=&quot;326&quot;/&gt;&lt;/object&gt;&lt;object type=&quot;3&quot; unique_id=&quot;10019&quot;&gt;&lt;property id=&quot;20148&quot; value=&quot;5&quot;/&gt;&lt;property id=&quot;20300&quot; value=&quot;Slide 16&quot;/&gt;&lt;property id=&quot;20307&quot; value=&quot;318&quot;/&gt;&lt;/object&gt;&lt;object type=&quot;3&quot; unique_id=&quot;10020&quot;&gt;&lt;property id=&quot;20148&quot; value=&quot;5&quot;/&gt;&lt;property id=&quot;20300&quot; value=&quot;Slide 17&quot;/&gt;&lt;property id=&quot;20307&quot; value=&quot;317&quot;/&gt;&lt;/object&gt;&lt;object type=&quot;3&quot; unique_id=&quot;10021&quot;&gt;&lt;property id=&quot;20148&quot; value=&quot;5&quot;/&gt;&lt;property id=&quot;20300&quot; value=&quot;Slide 18&quot;/&gt;&lt;property id=&quot;20307&quot; value=&quot;330&quot;/&gt;&lt;/object&gt;&lt;object type=&quot;3&quot; unique_id=&quot;10022&quot;&gt;&lt;property id=&quot;20148&quot; value=&quot;5&quot;/&gt;&lt;property id=&quot;20300&quot; value=&quot;Slide 19&quot;/&gt;&lt;property id=&quot;20307&quot; value=&quot;335&quot;/&gt;&lt;/object&gt;&lt;object type=&quot;3&quot; unique_id=&quot;10023&quot;&gt;&lt;property id=&quot;20148&quot; value=&quot;5&quot;/&gt;&lt;property id=&quot;20300&quot; value=&quot;Slide 20&quot;/&gt;&lt;property id=&quot;20307&quot; value=&quot;328&quot;/&gt;&lt;/object&gt;&lt;object type=&quot;3&quot; unique_id=&quot;10024&quot;&gt;&lt;property id=&quot;20148&quot; value=&quot;5&quot;/&gt;&lt;property id=&quot;20300&quot; value=&quot;Slide 21&quot;/&gt;&lt;property id=&quot;20307&quot; value=&quot;332&quot;/&gt;&lt;/object&gt;&lt;object type=&quot;3&quot; unique_id=&quot;10025&quot;&gt;&lt;property id=&quot;20148&quot; value=&quot;5&quot;/&gt;&lt;property id=&quot;20300&quot; value=&quot;Slide 22&quot;/&gt;&lt;property id=&quot;20307&quot; value=&quot;329&quot;/&gt;&lt;/object&gt;&lt;object type=&quot;3&quot; unique_id=&quot;10026&quot;&gt;&lt;property id=&quot;20148&quot; value=&quot;5&quot;/&gt;&lt;property id=&quot;20300&quot; value=&quot;Slide 23&quot;/&gt;&lt;property id=&quot;20307&quot; value=&quot;331&quot;/&gt;&lt;/object&gt;&lt;/object&gt;&lt;/object&gt;&lt;/database&gt;"/>
  <p:tag name="SECTOMILLISECCONVERTED" val="1"/>
</p:tagLst>
</file>

<file path=ppt/tags/tag1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0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1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2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3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4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5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6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7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8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0.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1.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2.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3.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4.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5.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6.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7.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8.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ags/tag99.xml><?xml version="1.0" encoding="utf-8"?>
<p:tagLst xmlns:a="http://schemas.openxmlformats.org/drawingml/2006/main" xmlns:r="http://schemas.openxmlformats.org/officeDocument/2006/relationships" xmlns:p="http://schemas.openxmlformats.org/presentationml/2006/main">
  <p:tag name="_INSTRUCTOR VIEW19C14C36-AC8E-43BC-9DB6-C2AAF774C7DC|PANE__TAG" val="_"/>
</p:tagLst>
</file>

<file path=ppt/theme/theme1.xml><?xml version="1.0" encoding="utf-8"?>
<a:theme xmlns:a="http://schemas.openxmlformats.org/drawingml/2006/main" name="PACE_Focus_Group_(2)_Revised">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dk1"/>
        </a:lnRef>
        <a:fillRef idx="2">
          <a:schemeClr val="dk1"/>
        </a:fillRef>
        <a:effectRef idx="1">
          <a:schemeClr val="dk1"/>
        </a:effectRef>
        <a:fontRef idx="minor">
          <a:schemeClr val="dk1"/>
        </a:fontRef>
      </a:style>
    </a:sp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PACE_Focus_Group_(2)_Revised</Template>
  <TotalTime>547</TotalTime>
  <Words>1234</Words>
  <Application>Microsoft Office PowerPoint</Application>
  <PresentationFormat>On-screen Show (4:3)</PresentationFormat>
  <Paragraphs>273</Paragraphs>
  <Slides>28</Slides>
  <Notes>15</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PACE_Focus_Group_(2)_Revised</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FUJITSU</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Windows User</dc:creator>
  <cp:lastModifiedBy>Chitwan</cp:lastModifiedBy>
  <cp:revision>56</cp:revision>
  <dcterms:created xsi:type="dcterms:W3CDTF">2008-10-29T14:28:29Z</dcterms:created>
  <dcterms:modified xsi:type="dcterms:W3CDTF">2008-12-05T18:42:30Z</dcterms:modified>
</cp:coreProperties>
</file>